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92" r:id="rId1"/>
  </p:sldMasterIdLst>
  <p:notesMasterIdLst>
    <p:notesMasterId r:id="rId19"/>
  </p:notesMasterIdLst>
  <p:handoutMasterIdLst>
    <p:handoutMasterId r:id="rId20"/>
  </p:handoutMasterIdLst>
  <p:sldIdLst>
    <p:sldId id="432" r:id="rId2"/>
    <p:sldId id="399" r:id="rId3"/>
    <p:sldId id="415" r:id="rId4"/>
    <p:sldId id="444" r:id="rId5"/>
    <p:sldId id="449" r:id="rId6"/>
    <p:sldId id="451" r:id="rId7"/>
    <p:sldId id="468" r:id="rId8"/>
    <p:sldId id="454" r:id="rId9"/>
    <p:sldId id="456" r:id="rId10"/>
    <p:sldId id="457" r:id="rId11"/>
    <p:sldId id="458" r:id="rId12"/>
    <p:sldId id="459" r:id="rId13"/>
    <p:sldId id="461" r:id="rId14"/>
    <p:sldId id="466" r:id="rId15"/>
    <p:sldId id="462" r:id="rId16"/>
    <p:sldId id="463" r:id="rId17"/>
    <p:sldId id="467" r:id="rId18"/>
  </p:sldIdLst>
  <p:sldSz cx="9144000" cy="5143500" type="screen16x9"/>
  <p:notesSz cx="6858000" cy="9144000"/>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5"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Ebken - adelphi" initials="VE-a" lastIdx="1" clrIdx="0">
    <p:extLst>
      <p:ext uri="{19B8F6BF-5375-455C-9EA6-DF929625EA0E}">
        <p15:presenceInfo xmlns:p15="http://schemas.microsoft.com/office/powerpoint/2012/main" userId="S-1-5-21-1761227572-3249661292-4128413540-51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E6685"/>
    <a:srgbClr val="818386"/>
    <a:srgbClr val="6F0210"/>
    <a:srgbClr val="467599"/>
    <a:srgbClr val="EBEDF1"/>
    <a:srgbClr val="D8DADC"/>
    <a:srgbClr val="C1C6CA"/>
    <a:srgbClr val="505050"/>
    <a:srgbClr val="9B0014"/>
    <a:srgbClr val="D7E0E9"/>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5DA37D80-6434-44D0-A028-1B22A696006F}" styleName="Helle Formatvorlage 3 - Akz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71053" autoAdjust="0"/>
  </p:normalViewPr>
  <p:slideViewPr>
    <p:cSldViewPr>
      <p:cViewPr>
        <p:scale>
          <a:sx n="75" d="100"/>
          <a:sy n="75" d="100"/>
        </p:scale>
        <p:origin x="1194" y="324"/>
      </p:cViewPr>
      <p:guideLst>
        <p:guide orient="horz" pos="2255"/>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25" d="100"/>
        <a:sy n="125" d="100"/>
      </p:scale>
      <p:origin x="0" y="0"/>
    </p:cViewPr>
  </p:sorterViewPr>
  <p:notesViewPr>
    <p:cSldViewPr showGuides="1">
      <p:cViewPr varScale="1">
        <p:scale>
          <a:sx n="83" d="100"/>
          <a:sy n="83" d="100"/>
        </p:scale>
        <p:origin x="385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C879D3-0704-468B-9236-6795F2138DA9}"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DE"/>
        </a:p>
      </dgm:t>
    </dgm:pt>
    <dgm:pt modelId="{A1A80514-A392-4058-A6D8-5C6EA935A8B8}">
      <dgm:prSet phldrT="[Text]" phldr="1"/>
      <dgm:spPr/>
      <dgm:t>
        <a:bodyPr/>
        <a:lstStyle/>
        <a:p>
          <a:endParaRPr lang="de-DE" dirty="0"/>
        </a:p>
      </dgm:t>
    </dgm:pt>
    <dgm:pt modelId="{37B6E1EB-7BCD-4ECB-BC9F-93A03A12E565}" type="parTrans" cxnId="{0C96C82F-7028-4E14-A5D8-9895E44C39AE}">
      <dgm:prSet/>
      <dgm:spPr/>
      <dgm:t>
        <a:bodyPr/>
        <a:lstStyle/>
        <a:p>
          <a:endParaRPr lang="de-DE"/>
        </a:p>
      </dgm:t>
    </dgm:pt>
    <dgm:pt modelId="{47B7DF75-9D16-47C7-A66A-166885470B55}" type="sibTrans" cxnId="{0C96C82F-7028-4E14-A5D8-9895E44C39AE}">
      <dgm:prSet/>
      <dgm:spPr/>
      <dgm:t>
        <a:bodyPr/>
        <a:lstStyle/>
        <a:p>
          <a:endParaRPr lang="de-DE"/>
        </a:p>
      </dgm:t>
    </dgm:pt>
    <dgm:pt modelId="{90191962-7441-45C6-9A8D-562E29155D36}">
      <dgm:prSet phldrT="[Text]"/>
      <dgm:spPr/>
      <dgm:t>
        <a:bodyPr/>
        <a:lstStyle/>
        <a:p>
          <a:r>
            <a:rPr lang="de-DE" dirty="0"/>
            <a:t>Förderung</a:t>
          </a:r>
        </a:p>
      </dgm:t>
    </dgm:pt>
    <dgm:pt modelId="{961D37F9-0BD2-49F7-A0B3-D8B30400A9E4}" type="parTrans" cxnId="{74A0FF26-3C0E-47FE-987A-75ADFB2B39C9}">
      <dgm:prSet/>
      <dgm:spPr/>
      <dgm:t>
        <a:bodyPr/>
        <a:lstStyle/>
        <a:p>
          <a:endParaRPr lang="de-DE"/>
        </a:p>
      </dgm:t>
    </dgm:pt>
    <dgm:pt modelId="{827C85B0-10C4-456F-A274-A3FB07F30D43}" type="sibTrans" cxnId="{74A0FF26-3C0E-47FE-987A-75ADFB2B39C9}">
      <dgm:prSet/>
      <dgm:spPr/>
      <dgm:t>
        <a:bodyPr/>
        <a:lstStyle/>
        <a:p>
          <a:endParaRPr lang="de-DE"/>
        </a:p>
      </dgm:t>
    </dgm:pt>
    <dgm:pt modelId="{E00607E8-5468-4AD1-9604-0F51A46860BF}">
      <dgm:prSet phldrT="[Text]"/>
      <dgm:spPr/>
      <dgm:t>
        <a:bodyPr/>
        <a:lstStyle/>
        <a:p>
          <a:r>
            <a:rPr lang="de-DE" dirty="0"/>
            <a:t>Investitionen</a:t>
          </a:r>
        </a:p>
      </dgm:t>
    </dgm:pt>
    <dgm:pt modelId="{1846245F-41CA-433B-B2D8-E802C410B09A}" type="parTrans" cxnId="{94371B08-3CB7-45B3-A432-558CB8F22C39}">
      <dgm:prSet/>
      <dgm:spPr/>
      <dgm:t>
        <a:bodyPr/>
        <a:lstStyle/>
        <a:p>
          <a:endParaRPr lang="de-DE"/>
        </a:p>
      </dgm:t>
    </dgm:pt>
    <dgm:pt modelId="{C7425C0A-ED5E-4710-AC19-45028EA9B792}" type="sibTrans" cxnId="{94371B08-3CB7-45B3-A432-558CB8F22C39}">
      <dgm:prSet/>
      <dgm:spPr/>
      <dgm:t>
        <a:bodyPr/>
        <a:lstStyle/>
        <a:p>
          <a:endParaRPr lang="de-DE"/>
        </a:p>
      </dgm:t>
    </dgm:pt>
    <dgm:pt modelId="{56931F7C-FD25-4C4D-8B28-FDB8B6B926F4}">
      <dgm:prSet phldrT="[Text]"/>
      <dgm:spPr>
        <a:solidFill>
          <a:srgbClr val="00B0F0"/>
        </a:solidFill>
      </dgm:spPr>
      <dgm:t>
        <a:bodyPr/>
        <a:lstStyle/>
        <a:p>
          <a:r>
            <a:rPr lang="de-DE" dirty="0"/>
            <a:t>Klimafonds</a:t>
          </a:r>
        </a:p>
      </dgm:t>
    </dgm:pt>
    <dgm:pt modelId="{0904EE10-A9EB-41D5-98E9-53463BA27422}" type="parTrans" cxnId="{68085846-D166-4C97-A299-7DE18EBBD909}">
      <dgm:prSet/>
      <dgm:spPr/>
      <dgm:t>
        <a:bodyPr/>
        <a:lstStyle/>
        <a:p>
          <a:endParaRPr lang="de-DE"/>
        </a:p>
      </dgm:t>
    </dgm:pt>
    <dgm:pt modelId="{D8FB86F1-918E-4F36-98A9-BA7F64D9E93C}" type="sibTrans" cxnId="{68085846-D166-4C97-A299-7DE18EBBD909}">
      <dgm:prSet/>
      <dgm:spPr/>
      <dgm:t>
        <a:bodyPr/>
        <a:lstStyle/>
        <a:p>
          <a:endParaRPr lang="de-DE"/>
        </a:p>
      </dgm:t>
    </dgm:pt>
    <dgm:pt modelId="{B82C7A49-791F-4129-AE27-4BCB49C541D9}">
      <dgm:prSet phldrT="[Text]"/>
      <dgm:spPr/>
      <dgm:t>
        <a:bodyPr/>
        <a:lstStyle/>
        <a:p>
          <a:r>
            <a:rPr lang="de-DE" dirty="0"/>
            <a:t>Integriertes Klimaschutz- konzept</a:t>
          </a:r>
        </a:p>
      </dgm:t>
    </dgm:pt>
    <dgm:pt modelId="{B9129D62-1367-43EF-8CFA-63732444587F}" type="parTrans" cxnId="{21A4BA26-C054-4EC3-8302-206DA57DF6EF}">
      <dgm:prSet/>
      <dgm:spPr/>
      <dgm:t>
        <a:bodyPr/>
        <a:lstStyle/>
        <a:p>
          <a:endParaRPr lang="de-DE"/>
        </a:p>
      </dgm:t>
    </dgm:pt>
    <dgm:pt modelId="{A21CA60E-C64F-4AF6-8557-DD1C4C1AA5EA}" type="sibTrans" cxnId="{21A4BA26-C054-4EC3-8302-206DA57DF6EF}">
      <dgm:prSet/>
      <dgm:spPr/>
      <dgm:t>
        <a:bodyPr/>
        <a:lstStyle/>
        <a:p>
          <a:endParaRPr lang="de-DE"/>
        </a:p>
      </dgm:t>
    </dgm:pt>
    <dgm:pt modelId="{46769D54-611F-4146-B8D5-313A61BEF630}" type="pres">
      <dgm:prSet presAssocID="{77C879D3-0704-468B-9236-6795F2138DA9}" presName="Name0" presStyleCnt="0">
        <dgm:presLayoutVars>
          <dgm:chMax val="1"/>
          <dgm:dir/>
          <dgm:animLvl val="ctr"/>
          <dgm:resizeHandles val="exact"/>
        </dgm:presLayoutVars>
      </dgm:prSet>
      <dgm:spPr/>
    </dgm:pt>
    <dgm:pt modelId="{B43CE0BB-4655-4CB3-91D3-F84EF92DD82E}" type="pres">
      <dgm:prSet presAssocID="{A1A80514-A392-4058-A6D8-5C6EA935A8B8}" presName="centerShape" presStyleLbl="node0" presStyleIdx="0" presStyleCnt="1"/>
      <dgm:spPr/>
    </dgm:pt>
    <dgm:pt modelId="{5B1D0DED-40CC-4CD1-860C-E070EB677D84}" type="pres">
      <dgm:prSet presAssocID="{90191962-7441-45C6-9A8D-562E29155D36}" presName="node" presStyleLbl="node1" presStyleIdx="0" presStyleCnt="4">
        <dgm:presLayoutVars>
          <dgm:bulletEnabled val="1"/>
        </dgm:presLayoutVars>
      </dgm:prSet>
      <dgm:spPr/>
    </dgm:pt>
    <dgm:pt modelId="{5D8DC167-04F2-4DCF-A480-E1DA876154D9}" type="pres">
      <dgm:prSet presAssocID="{90191962-7441-45C6-9A8D-562E29155D36}" presName="dummy" presStyleCnt="0"/>
      <dgm:spPr/>
    </dgm:pt>
    <dgm:pt modelId="{81D9D7E8-1C63-47FD-BAE2-20BAE2B25C35}" type="pres">
      <dgm:prSet presAssocID="{827C85B0-10C4-456F-A274-A3FB07F30D43}" presName="sibTrans" presStyleLbl="sibTrans2D1" presStyleIdx="0" presStyleCnt="4"/>
      <dgm:spPr/>
    </dgm:pt>
    <dgm:pt modelId="{24BAF669-C97A-4E67-B1EF-8603DD363705}" type="pres">
      <dgm:prSet presAssocID="{E00607E8-5468-4AD1-9604-0F51A46860BF}" presName="node" presStyleLbl="node1" presStyleIdx="1" presStyleCnt="4">
        <dgm:presLayoutVars>
          <dgm:bulletEnabled val="1"/>
        </dgm:presLayoutVars>
      </dgm:prSet>
      <dgm:spPr/>
    </dgm:pt>
    <dgm:pt modelId="{965975D8-36C7-4ACA-B185-CF797A42C946}" type="pres">
      <dgm:prSet presAssocID="{E00607E8-5468-4AD1-9604-0F51A46860BF}" presName="dummy" presStyleCnt="0"/>
      <dgm:spPr/>
    </dgm:pt>
    <dgm:pt modelId="{3B9CCD8F-6118-4D14-9AB2-823BED545127}" type="pres">
      <dgm:prSet presAssocID="{C7425C0A-ED5E-4710-AC19-45028EA9B792}" presName="sibTrans" presStyleLbl="sibTrans2D1" presStyleIdx="1" presStyleCnt="4"/>
      <dgm:spPr/>
    </dgm:pt>
    <dgm:pt modelId="{660C7669-59DA-48DE-BC71-E3A9E2DFCCA2}" type="pres">
      <dgm:prSet presAssocID="{56931F7C-FD25-4C4D-8B28-FDB8B6B926F4}" presName="node" presStyleLbl="node1" presStyleIdx="2" presStyleCnt="4">
        <dgm:presLayoutVars>
          <dgm:bulletEnabled val="1"/>
        </dgm:presLayoutVars>
      </dgm:prSet>
      <dgm:spPr/>
    </dgm:pt>
    <dgm:pt modelId="{9CCFC2A7-BA41-4DF7-8032-8DFB5B9B07CA}" type="pres">
      <dgm:prSet presAssocID="{56931F7C-FD25-4C4D-8B28-FDB8B6B926F4}" presName="dummy" presStyleCnt="0"/>
      <dgm:spPr/>
    </dgm:pt>
    <dgm:pt modelId="{AF723F3D-C93D-4EB6-B2B3-8F1D35385E18}" type="pres">
      <dgm:prSet presAssocID="{D8FB86F1-918E-4F36-98A9-BA7F64D9E93C}" presName="sibTrans" presStyleLbl="sibTrans2D1" presStyleIdx="2" presStyleCnt="4"/>
      <dgm:spPr/>
    </dgm:pt>
    <dgm:pt modelId="{D6D55F38-1577-4EBC-856D-BB12F2FA9DE3}" type="pres">
      <dgm:prSet presAssocID="{B82C7A49-791F-4129-AE27-4BCB49C541D9}" presName="node" presStyleLbl="node1" presStyleIdx="3" presStyleCnt="4">
        <dgm:presLayoutVars>
          <dgm:bulletEnabled val="1"/>
        </dgm:presLayoutVars>
      </dgm:prSet>
      <dgm:spPr/>
    </dgm:pt>
    <dgm:pt modelId="{0B03ECF8-EAC8-4433-A64D-548726DA7438}" type="pres">
      <dgm:prSet presAssocID="{B82C7A49-791F-4129-AE27-4BCB49C541D9}" presName="dummy" presStyleCnt="0"/>
      <dgm:spPr/>
    </dgm:pt>
    <dgm:pt modelId="{25217D2C-E060-4AF6-A91C-241115F0A522}" type="pres">
      <dgm:prSet presAssocID="{A21CA60E-C64F-4AF6-8557-DD1C4C1AA5EA}" presName="sibTrans" presStyleLbl="sibTrans2D1" presStyleIdx="3" presStyleCnt="4"/>
      <dgm:spPr/>
    </dgm:pt>
  </dgm:ptLst>
  <dgm:cxnLst>
    <dgm:cxn modelId="{94371B08-3CB7-45B3-A432-558CB8F22C39}" srcId="{A1A80514-A392-4058-A6D8-5C6EA935A8B8}" destId="{E00607E8-5468-4AD1-9604-0F51A46860BF}" srcOrd="1" destOrd="0" parTransId="{1846245F-41CA-433B-B2D8-E802C410B09A}" sibTransId="{C7425C0A-ED5E-4710-AC19-45028EA9B792}"/>
    <dgm:cxn modelId="{FFDC700F-87D9-4F5C-BCBB-F807CD5EDA32}" type="presOf" srcId="{A1A80514-A392-4058-A6D8-5C6EA935A8B8}" destId="{B43CE0BB-4655-4CB3-91D3-F84EF92DD82E}" srcOrd="0" destOrd="0" presId="urn:microsoft.com/office/officeart/2005/8/layout/radial6"/>
    <dgm:cxn modelId="{C9CEB926-8A96-46B4-97D6-439970613C14}" type="presOf" srcId="{D8FB86F1-918E-4F36-98A9-BA7F64D9E93C}" destId="{AF723F3D-C93D-4EB6-B2B3-8F1D35385E18}" srcOrd="0" destOrd="0" presId="urn:microsoft.com/office/officeart/2005/8/layout/radial6"/>
    <dgm:cxn modelId="{21A4BA26-C054-4EC3-8302-206DA57DF6EF}" srcId="{A1A80514-A392-4058-A6D8-5C6EA935A8B8}" destId="{B82C7A49-791F-4129-AE27-4BCB49C541D9}" srcOrd="3" destOrd="0" parTransId="{B9129D62-1367-43EF-8CFA-63732444587F}" sibTransId="{A21CA60E-C64F-4AF6-8557-DD1C4C1AA5EA}"/>
    <dgm:cxn modelId="{74A0FF26-3C0E-47FE-987A-75ADFB2B39C9}" srcId="{A1A80514-A392-4058-A6D8-5C6EA935A8B8}" destId="{90191962-7441-45C6-9A8D-562E29155D36}" srcOrd="0" destOrd="0" parTransId="{961D37F9-0BD2-49F7-A0B3-D8B30400A9E4}" sibTransId="{827C85B0-10C4-456F-A274-A3FB07F30D43}"/>
    <dgm:cxn modelId="{0C96C82F-7028-4E14-A5D8-9895E44C39AE}" srcId="{77C879D3-0704-468B-9236-6795F2138DA9}" destId="{A1A80514-A392-4058-A6D8-5C6EA935A8B8}" srcOrd="0" destOrd="0" parTransId="{37B6E1EB-7BCD-4ECB-BC9F-93A03A12E565}" sibTransId="{47B7DF75-9D16-47C7-A66A-166885470B55}"/>
    <dgm:cxn modelId="{21ABF032-FEE1-4F42-8744-429E357D130B}" type="presOf" srcId="{90191962-7441-45C6-9A8D-562E29155D36}" destId="{5B1D0DED-40CC-4CD1-860C-E070EB677D84}" srcOrd="0" destOrd="0" presId="urn:microsoft.com/office/officeart/2005/8/layout/radial6"/>
    <dgm:cxn modelId="{68085846-D166-4C97-A299-7DE18EBBD909}" srcId="{A1A80514-A392-4058-A6D8-5C6EA935A8B8}" destId="{56931F7C-FD25-4C4D-8B28-FDB8B6B926F4}" srcOrd="2" destOrd="0" parTransId="{0904EE10-A9EB-41D5-98E9-53463BA27422}" sibTransId="{D8FB86F1-918E-4F36-98A9-BA7F64D9E93C}"/>
    <dgm:cxn modelId="{E8A48A46-1A13-48F3-90E6-6B5F22EF9056}" type="presOf" srcId="{C7425C0A-ED5E-4710-AC19-45028EA9B792}" destId="{3B9CCD8F-6118-4D14-9AB2-823BED545127}" srcOrd="0" destOrd="0" presId="urn:microsoft.com/office/officeart/2005/8/layout/radial6"/>
    <dgm:cxn modelId="{D0E2EA50-3F9F-45E4-AA00-BAC55AF6F4CF}" type="presOf" srcId="{77C879D3-0704-468B-9236-6795F2138DA9}" destId="{46769D54-611F-4146-B8D5-313A61BEF630}" srcOrd="0" destOrd="0" presId="urn:microsoft.com/office/officeart/2005/8/layout/radial6"/>
    <dgm:cxn modelId="{8EA1D57E-5212-440B-9F61-88922690DF56}" type="presOf" srcId="{827C85B0-10C4-456F-A274-A3FB07F30D43}" destId="{81D9D7E8-1C63-47FD-BAE2-20BAE2B25C35}" srcOrd="0" destOrd="0" presId="urn:microsoft.com/office/officeart/2005/8/layout/radial6"/>
    <dgm:cxn modelId="{19584F9F-B008-480C-BC01-61E3FF9EFCA3}" type="presOf" srcId="{A21CA60E-C64F-4AF6-8557-DD1C4C1AA5EA}" destId="{25217D2C-E060-4AF6-A91C-241115F0A522}" srcOrd="0" destOrd="0" presId="urn:microsoft.com/office/officeart/2005/8/layout/radial6"/>
    <dgm:cxn modelId="{29B1D1AF-81A0-4E5A-9AED-6A7BE5624591}" type="presOf" srcId="{B82C7A49-791F-4129-AE27-4BCB49C541D9}" destId="{D6D55F38-1577-4EBC-856D-BB12F2FA9DE3}" srcOrd="0" destOrd="0" presId="urn:microsoft.com/office/officeart/2005/8/layout/radial6"/>
    <dgm:cxn modelId="{840B22BE-5C94-43C1-A5F6-2A0543303239}" type="presOf" srcId="{E00607E8-5468-4AD1-9604-0F51A46860BF}" destId="{24BAF669-C97A-4E67-B1EF-8603DD363705}" srcOrd="0" destOrd="0" presId="urn:microsoft.com/office/officeart/2005/8/layout/radial6"/>
    <dgm:cxn modelId="{30C118F9-368C-4DA5-9AAA-AE7FF52942AA}" type="presOf" srcId="{56931F7C-FD25-4C4D-8B28-FDB8B6B926F4}" destId="{660C7669-59DA-48DE-BC71-E3A9E2DFCCA2}" srcOrd="0" destOrd="0" presId="urn:microsoft.com/office/officeart/2005/8/layout/radial6"/>
    <dgm:cxn modelId="{749244A7-FD1C-4AC7-BA3E-E3939AC4439B}" type="presParOf" srcId="{46769D54-611F-4146-B8D5-313A61BEF630}" destId="{B43CE0BB-4655-4CB3-91D3-F84EF92DD82E}" srcOrd="0" destOrd="0" presId="urn:microsoft.com/office/officeart/2005/8/layout/radial6"/>
    <dgm:cxn modelId="{4219BF0D-7E67-4956-9CA0-69BDBCA03905}" type="presParOf" srcId="{46769D54-611F-4146-B8D5-313A61BEF630}" destId="{5B1D0DED-40CC-4CD1-860C-E070EB677D84}" srcOrd="1" destOrd="0" presId="urn:microsoft.com/office/officeart/2005/8/layout/radial6"/>
    <dgm:cxn modelId="{657E17FA-4250-4FF8-B353-C58E97B7235B}" type="presParOf" srcId="{46769D54-611F-4146-B8D5-313A61BEF630}" destId="{5D8DC167-04F2-4DCF-A480-E1DA876154D9}" srcOrd="2" destOrd="0" presId="urn:microsoft.com/office/officeart/2005/8/layout/radial6"/>
    <dgm:cxn modelId="{7AE1E8C3-BBE0-405E-966E-54FF34D110FA}" type="presParOf" srcId="{46769D54-611F-4146-B8D5-313A61BEF630}" destId="{81D9D7E8-1C63-47FD-BAE2-20BAE2B25C35}" srcOrd="3" destOrd="0" presId="urn:microsoft.com/office/officeart/2005/8/layout/radial6"/>
    <dgm:cxn modelId="{A43C49CA-B24E-48CF-9878-FD91E7E6AE30}" type="presParOf" srcId="{46769D54-611F-4146-B8D5-313A61BEF630}" destId="{24BAF669-C97A-4E67-B1EF-8603DD363705}" srcOrd="4" destOrd="0" presId="urn:microsoft.com/office/officeart/2005/8/layout/radial6"/>
    <dgm:cxn modelId="{2DB7CA5A-1B40-4C53-9C52-5C15296B6311}" type="presParOf" srcId="{46769D54-611F-4146-B8D5-313A61BEF630}" destId="{965975D8-36C7-4ACA-B185-CF797A42C946}" srcOrd="5" destOrd="0" presId="urn:microsoft.com/office/officeart/2005/8/layout/radial6"/>
    <dgm:cxn modelId="{0A2315B5-960E-4326-B1FA-6B6CBB899619}" type="presParOf" srcId="{46769D54-611F-4146-B8D5-313A61BEF630}" destId="{3B9CCD8F-6118-4D14-9AB2-823BED545127}" srcOrd="6" destOrd="0" presId="urn:microsoft.com/office/officeart/2005/8/layout/radial6"/>
    <dgm:cxn modelId="{A119D786-6982-45F9-9A3F-9BC2773EAD13}" type="presParOf" srcId="{46769D54-611F-4146-B8D5-313A61BEF630}" destId="{660C7669-59DA-48DE-BC71-E3A9E2DFCCA2}" srcOrd="7" destOrd="0" presId="urn:microsoft.com/office/officeart/2005/8/layout/radial6"/>
    <dgm:cxn modelId="{9E33591B-F707-411D-A14F-A3034ACCB48B}" type="presParOf" srcId="{46769D54-611F-4146-B8D5-313A61BEF630}" destId="{9CCFC2A7-BA41-4DF7-8032-8DFB5B9B07CA}" srcOrd="8" destOrd="0" presId="urn:microsoft.com/office/officeart/2005/8/layout/radial6"/>
    <dgm:cxn modelId="{EBCCC261-60C2-4953-AC79-79ACD9148BDF}" type="presParOf" srcId="{46769D54-611F-4146-B8D5-313A61BEF630}" destId="{AF723F3D-C93D-4EB6-B2B3-8F1D35385E18}" srcOrd="9" destOrd="0" presId="urn:microsoft.com/office/officeart/2005/8/layout/radial6"/>
    <dgm:cxn modelId="{15030FFD-F08B-4B09-BCAF-17051461655F}" type="presParOf" srcId="{46769D54-611F-4146-B8D5-313A61BEF630}" destId="{D6D55F38-1577-4EBC-856D-BB12F2FA9DE3}" srcOrd="10" destOrd="0" presId="urn:microsoft.com/office/officeart/2005/8/layout/radial6"/>
    <dgm:cxn modelId="{243C65B5-1AF9-4A8A-8A4D-FBACEC5AEFD2}" type="presParOf" srcId="{46769D54-611F-4146-B8D5-313A61BEF630}" destId="{0B03ECF8-EAC8-4433-A64D-548726DA7438}" srcOrd="11" destOrd="0" presId="urn:microsoft.com/office/officeart/2005/8/layout/radial6"/>
    <dgm:cxn modelId="{11633933-F23D-4289-8E60-8889934A2263}" type="presParOf" srcId="{46769D54-611F-4146-B8D5-313A61BEF630}" destId="{25217D2C-E060-4AF6-A91C-241115F0A522}"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17D2C-E060-4AF6-A91C-241115F0A522}">
      <dsp:nvSpPr>
        <dsp:cNvPr id="0" name=""/>
        <dsp:cNvSpPr/>
      </dsp:nvSpPr>
      <dsp:spPr>
        <a:xfrm>
          <a:off x="1035951" y="383935"/>
          <a:ext cx="2560272" cy="2560272"/>
        </a:xfrm>
        <a:prstGeom prst="blockArc">
          <a:avLst>
            <a:gd name="adj1" fmla="val 10800000"/>
            <a:gd name="adj2" fmla="val 162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F723F3D-C93D-4EB6-B2B3-8F1D35385E18}">
      <dsp:nvSpPr>
        <dsp:cNvPr id="0" name=""/>
        <dsp:cNvSpPr/>
      </dsp:nvSpPr>
      <dsp:spPr>
        <a:xfrm>
          <a:off x="1035951" y="383935"/>
          <a:ext cx="2560272" cy="2560272"/>
        </a:xfrm>
        <a:prstGeom prst="blockArc">
          <a:avLst>
            <a:gd name="adj1" fmla="val 5400000"/>
            <a:gd name="adj2" fmla="val 108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9CCD8F-6118-4D14-9AB2-823BED545127}">
      <dsp:nvSpPr>
        <dsp:cNvPr id="0" name=""/>
        <dsp:cNvSpPr/>
      </dsp:nvSpPr>
      <dsp:spPr>
        <a:xfrm>
          <a:off x="1035951" y="383935"/>
          <a:ext cx="2560272" cy="2560272"/>
        </a:xfrm>
        <a:prstGeom prst="blockArc">
          <a:avLst>
            <a:gd name="adj1" fmla="val 0"/>
            <a:gd name="adj2" fmla="val 540000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D9D7E8-1C63-47FD-BAE2-20BAE2B25C35}">
      <dsp:nvSpPr>
        <dsp:cNvPr id="0" name=""/>
        <dsp:cNvSpPr/>
      </dsp:nvSpPr>
      <dsp:spPr>
        <a:xfrm>
          <a:off x="1035951" y="383935"/>
          <a:ext cx="2560272" cy="2560272"/>
        </a:xfrm>
        <a:prstGeom prst="blockArc">
          <a:avLst>
            <a:gd name="adj1" fmla="val 16200000"/>
            <a:gd name="adj2" fmla="val 0"/>
            <a:gd name="adj3" fmla="val 463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3CE0BB-4655-4CB3-91D3-F84EF92DD82E}">
      <dsp:nvSpPr>
        <dsp:cNvPr id="0" name=""/>
        <dsp:cNvSpPr/>
      </dsp:nvSpPr>
      <dsp:spPr>
        <a:xfrm>
          <a:off x="1726887" y="1074871"/>
          <a:ext cx="1178400" cy="117840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de-DE" sz="2500" kern="1200"/>
        </a:p>
      </dsp:txBody>
      <dsp:txXfrm>
        <a:off x="1899460" y="1247444"/>
        <a:ext cx="833254" cy="833254"/>
      </dsp:txXfrm>
    </dsp:sp>
    <dsp:sp modelId="{5B1D0DED-40CC-4CD1-860C-E070EB677D84}">
      <dsp:nvSpPr>
        <dsp:cNvPr id="0" name=""/>
        <dsp:cNvSpPr/>
      </dsp:nvSpPr>
      <dsp:spPr>
        <a:xfrm>
          <a:off x="1903647" y="119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Förderung</a:t>
          </a:r>
        </a:p>
      </dsp:txBody>
      <dsp:txXfrm>
        <a:off x="2024448" y="121992"/>
        <a:ext cx="583278" cy="583278"/>
      </dsp:txXfrm>
    </dsp:sp>
    <dsp:sp modelId="{24BAF669-C97A-4E67-B1EF-8603DD363705}">
      <dsp:nvSpPr>
        <dsp:cNvPr id="0" name=""/>
        <dsp:cNvSpPr/>
      </dsp:nvSpPr>
      <dsp:spPr>
        <a:xfrm>
          <a:off x="3154088" y="125163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Investitionen</a:t>
          </a:r>
        </a:p>
      </dsp:txBody>
      <dsp:txXfrm>
        <a:off x="3274889" y="1372432"/>
        <a:ext cx="583278" cy="583278"/>
      </dsp:txXfrm>
    </dsp:sp>
    <dsp:sp modelId="{660C7669-59DA-48DE-BC71-E3A9E2DFCCA2}">
      <dsp:nvSpPr>
        <dsp:cNvPr id="0" name=""/>
        <dsp:cNvSpPr/>
      </dsp:nvSpPr>
      <dsp:spPr>
        <a:xfrm>
          <a:off x="1903647" y="2502072"/>
          <a:ext cx="824880" cy="824880"/>
        </a:xfrm>
        <a:prstGeom prst="ellipse">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Klimafonds</a:t>
          </a:r>
        </a:p>
      </dsp:txBody>
      <dsp:txXfrm>
        <a:off x="2024448" y="2622873"/>
        <a:ext cx="583278" cy="583278"/>
      </dsp:txXfrm>
    </dsp:sp>
    <dsp:sp modelId="{D6D55F38-1577-4EBC-856D-BB12F2FA9DE3}">
      <dsp:nvSpPr>
        <dsp:cNvPr id="0" name=""/>
        <dsp:cNvSpPr/>
      </dsp:nvSpPr>
      <dsp:spPr>
        <a:xfrm>
          <a:off x="653207" y="1251631"/>
          <a:ext cx="824880" cy="82488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de-DE" sz="700" kern="1200" dirty="0"/>
            <a:t>Integriertes Klimaschutz- konzept</a:t>
          </a:r>
        </a:p>
      </dsp:txBody>
      <dsp:txXfrm>
        <a:off x="774008" y="1372432"/>
        <a:ext cx="583278" cy="5832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73E3830-D416-482C-8861-AE7C26AA1C2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a:extLst>
              <a:ext uri="{FF2B5EF4-FFF2-40B4-BE49-F238E27FC236}">
                <a16:creationId xmlns:a16="http://schemas.microsoft.com/office/drawing/2014/main" id="{534C43E4-F0E4-41A3-956E-DE47C0602B0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9E255A-6469-4698-8017-A2CB4BCB4B90}" type="datetimeFigureOut">
              <a:rPr lang="de-DE" smtClean="0"/>
              <a:t>10.01.2025</a:t>
            </a:fld>
            <a:endParaRPr lang="de-DE" dirty="0"/>
          </a:p>
        </p:txBody>
      </p:sp>
      <p:sp>
        <p:nvSpPr>
          <p:cNvPr id="4" name="Fußzeilenplatzhalter 3">
            <a:extLst>
              <a:ext uri="{FF2B5EF4-FFF2-40B4-BE49-F238E27FC236}">
                <a16:creationId xmlns:a16="http://schemas.microsoft.com/office/drawing/2014/main" id="{FD9CD453-4F65-4534-918B-28DD56C3E3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5" name="Foliennummernplatzhalter 4">
            <a:extLst>
              <a:ext uri="{FF2B5EF4-FFF2-40B4-BE49-F238E27FC236}">
                <a16:creationId xmlns:a16="http://schemas.microsoft.com/office/drawing/2014/main" id="{75A4A342-3166-4FA8-B40C-BF3DDC7B1A9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F0FD33-7777-4214-B0BA-CB43C630E6CC}" type="slidenum">
              <a:rPr lang="de-DE" smtClean="0"/>
              <a:t>‹Nr.›</a:t>
            </a:fld>
            <a:endParaRPr lang="de-DE" dirty="0"/>
          </a:p>
        </p:txBody>
      </p:sp>
    </p:spTree>
    <p:extLst>
      <p:ext uri="{BB962C8B-B14F-4D97-AF65-F5344CB8AC3E}">
        <p14:creationId xmlns:p14="http://schemas.microsoft.com/office/powerpoint/2010/main" val="3661157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C5E84-EFE5-42FF-9A84-4BDD55E8589C}" type="datetimeFigureOut">
              <a:rPr lang="de-DE" smtClean="0"/>
              <a:t>10.01.2025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6171FA-FB9A-4C96-A715-7A64EC060208}" type="slidenum">
              <a:rPr lang="de-DE" smtClean="0"/>
              <a:t>‹Nr.›</a:t>
            </a:fld>
            <a:endParaRPr lang="de-DE" dirty="0"/>
          </a:p>
        </p:txBody>
      </p:sp>
    </p:spTree>
    <p:extLst>
      <p:ext uri="{BB962C8B-B14F-4D97-AF65-F5344CB8AC3E}">
        <p14:creationId xmlns:p14="http://schemas.microsoft.com/office/powerpoint/2010/main" val="280714235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0</a:t>
            </a:fld>
            <a:endParaRPr lang="de-DE" dirty="0"/>
          </a:p>
        </p:txBody>
      </p:sp>
    </p:spTree>
    <p:extLst>
      <p:ext uri="{BB962C8B-B14F-4D97-AF65-F5344CB8AC3E}">
        <p14:creationId xmlns:p14="http://schemas.microsoft.com/office/powerpoint/2010/main" val="359269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Bauen Sie am besten ein eigenes, zu Ihrem Klimafonds passendes Schema – dieses hier ist beispielhaft dem Praxisleitfaden lokalen Klimafonds entnommen.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11</a:t>
            </a:fld>
            <a:endParaRPr lang="de-DE" dirty="0"/>
          </a:p>
        </p:txBody>
      </p:sp>
    </p:spTree>
    <p:extLst>
      <p:ext uri="{BB962C8B-B14F-4D97-AF65-F5344CB8AC3E}">
        <p14:creationId xmlns:p14="http://schemas.microsoft.com/office/powerpoint/2010/main" val="295813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12</a:t>
            </a:fld>
            <a:endParaRPr lang="de-DE" dirty="0"/>
          </a:p>
        </p:txBody>
      </p:sp>
    </p:spTree>
    <p:extLst>
      <p:ext uri="{BB962C8B-B14F-4D97-AF65-F5344CB8AC3E}">
        <p14:creationId xmlns:p14="http://schemas.microsoft.com/office/powerpoint/2010/main" val="281092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Auch hier handelt es sich nur um eine symbolische Abbildung. Aber gehen Sie nochmals darauf ein, wer welche Aufgaben zu erledigen hat und was die Erwartungen sind. Und sparen Sie nicht damit, auch wenn es redundant erscheinen mag, darauf hinzuweisen, dass der Klimafonds nur Erfolg haben kann, wenn alle mitziehen.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13</a:t>
            </a:fld>
            <a:endParaRPr lang="de-DE" dirty="0"/>
          </a:p>
        </p:txBody>
      </p:sp>
    </p:spTree>
    <p:extLst>
      <p:ext uri="{BB962C8B-B14F-4D97-AF65-F5344CB8AC3E}">
        <p14:creationId xmlns:p14="http://schemas.microsoft.com/office/powerpoint/2010/main" val="1614987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14</a:t>
            </a:fld>
            <a:endParaRPr lang="de-DE" dirty="0"/>
          </a:p>
        </p:txBody>
      </p:sp>
    </p:spTree>
    <p:extLst>
      <p:ext uri="{BB962C8B-B14F-4D97-AF65-F5344CB8AC3E}">
        <p14:creationId xmlns:p14="http://schemas.microsoft.com/office/powerpoint/2010/main" val="3071388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Folie wird bei Ihnen sicherlich noch stark angepasst. Wichtig ist, dass Sie Ihren Kolleg:innen den groben Fahrplan zeigen. </a:t>
            </a:r>
          </a:p>
        </p:txBody>
      </p:sp>
      <p:sp>
        <p:nvSpPr>
          <p:cNvPr id="4" name="Foliennummernplatzhalter 3"/>
          <p:cNvSpPr>
            <a:spLocks noGrp="1"/>
          </p:cNvSpPr>
          <p:nvPr>
            <p:ph type="sldNum" sz="quarter" idx="5"/>
          </p:nvPr>
        </p:nvSpPr>
        <p:spPr/>
        <p:txBody>
          <a:bodyPr/>
          <a:lstStyle/>
          <a:p>
            <a:fld id="{4D6171FA-FB9A-4C96-A715-7A64EC060208}" type="slidenum">
              <a:rPr lang="de-DE" smtClean="0"/>
              <a:t>15</a:t>
            </a:fld>
            <a:endParaRPr lang="de-DE" dirty="0"/>
          </a:p>
        </p:txBody>
      </p:sp>
    </p:spTree>
    <p:extLst>
      <p:ext uri="{BB962C8B-B14F-4D97-AF65-F5344CB8AC3E}">
        <p14:creationId xmlns:p14="http://schemas.microsoft.com/office/powerpoint/2010/main" val="563352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16</a:t>
            </a:fld>
            <a:endParaRPr lang="de-DE" dirty="0"/>
          </a:p>
        </p:txBody>
      </p:sp>
    </p:spTree>
    <p:extLst>
      <p:ext uri="{BB962C8B-B14F-4D97-AF65-F5344CB8AC3E}">
        <p14:creationId xmlns:p14="http://schemas.microsoft.com/office/powerpoint/2010/main" val="136248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Achten Sie hier darauf, dass Sie möglicherweise nicht passende bullet points entfernen / umschreiben bzw. weitere ergänzen.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3</a:t>
            </a:fld>
            <a:endParaRPr lang="de-DE" dirty="0"/>
          </a:p>
        </p:txBody>
      </p:sp>
    </p:spTree>
    <p:extLst>
      <p:ext uri="{BB962C8B-B14F-4D97-AF65-F5344CB8AC3E}">
        <p14:creationId xmlns:p14="http://schemas.microsoft.com/office/powerpoint/2010/main" val="280787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4</a:t>
            </a:fld>
            <a:endParaRPr lang="de-DE" dirty="0"/>
          </a:p>
        </p:txBody>
      </p:sp>
    </p:spTree>
    <p:extLst>
      <p:ext uri="{BB962C8B-B14F-4D97-AF65-F5344CB8AC3E}">
        <p14:creationId xmlns:p14="http://schemas.microsoft.com/office/powerpoint/2010/main" val="347137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Sie ggf. auch weiter ausholen: Was hat die Kommune umgesetzt? Gibt es stadtweit bekannte Beispiele? </a:t>
            </a:r>
          </a:p>
        </p:txBody>
      </p:sp>
      <p:sp>
        <p:nvSpPr>
          <p:cNvPr id="4" name="Foliennummernplatzhalter 3"/>
          <p:cNvSpPr>
            <a:spLocks noGrp="1"/>
          </p:cNvSpPr>
          <p:nvPr>
            <p:ph type="sldNum" sz="quarter" idx="5"/>
          </p:nvPr>
        </p:nvSpPr>
        <p:spPr/>
        <p:txBody>
          <a:bodyPr/>
          <a:lstStyle/>
          <a:p>
            <a:fld id="{4D6171FA-FB9A-4C96-A715-7A64EC060208}" type="slidenum">
              <a:rPr lang="de-DE" smtClean="0"/>
              <a:t>5</a:t>
            </a:fld>
            <a:endParaRPr lang="de-DE" dirty="0"/>
          </a:p>
        </p:txBody>
      </p:sp>
    </p:spTree>
    <p:extLst>
      <p:ext uri="{BB962C8B-B14F-4D97-AF65-F5344CB8AC3E}">
        <p14:creationId xmlns:p14="http://schemas.microsoft.com/office/powerpoint/2010/main" val="2633581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e-DE" dirty="0"/>
              <a:t>Diese Darstellung ist nur ein Symbol dafür, dass Sie ggf. eine Infografik erstellen sollten, um zu zeigen, in welchem Kontext von etablierten Klimaschutzaktivitäten der Stadt Sie den Klimafonds einordnen.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6</a:t>
            </a:fld>
            <a:endParaRPr lang="de-DE" dirty="0"/>
          </a:p>
        </p:txBody>
      </p:sp>
    </p:spTree>
    <p:extLst>
      <p:ext uri="{BB962C8B-B14F-4D97-AF65-F5344CB8AC3E}">
        <p14:creationId xmlns:p14="http://schemas.microsoft.com/office/powerpoint/2010/main" val="555526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7</a:t>
            </a:fld>
            <a:endParaRPr lang="de-DE" dirty="0"/>
          </a:p>
        </p:txBody>
      </p:sp>
    </p:spTree>
    <p:extLst>
      <p:ext uri="{BB962C8B-B14F-4D97-AF65-F5344CB8AC3E}">
        <p14:creationId xmlns:p14="http://schemas.microsoft.com/office/powerpoint/2010/main" val="1345129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8</a:t>
            </a:fld>
            <a:endParaRPr lang="de-DE" dirty="0"/>
          </a:p>
        </p:txBody>
      </p:sp>
    </p:spTree>
    <p:extLst>
      <p:ext uri="{BB962C8B-B14F-4D97-AF65-F5344CB8AC3E}">
        <p14:creationId xmlns:p14="http://schemas.microsoft.com/office/powerpoint/2010/main" val="3955840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9</a:t>
            </a:fld>
            <a:endParaRPr lang="de-DE" dirty="0"/>
          </a:p>
        </p:txBody>
      </p:sp>
    </p:spTree>
    <p:extLst>
      <p:ext uri="{BB962C8B-B14F-4D97-AF65-F5344CB8AC3E}">
        <p14:creationId xmlns:p14="http://schemas.microsoft.com/office/powerpoint/2010/main" val="2817413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kann Ihr lokaler Klimafonds natürlich inhaltlich abweichen – wichtig ist nur, dass es eine oder mehrere Folien gibt, die den Mechanismus erläutern und zeigt, dass der Fonds ein Gemeinschaftswerk von vielen ist. </a:t>
            </a:r>
          </a:p>
          <a:p>
            <a:endParaRPr lang="de-DE" dirty="0"/>
          </a:p>
          <a:p>
            <a:r>
              <a:rPr lang="de-DE" dirty="0"/>
              <a:t>Sollte der oberste Dienstherr / die oberste Dienstfrau (sprich: Oberbürgermeister*in, Landrät*in) beim Projekt involviert sein als Schirmherr*in, sollten Sie dies in die Präsentation aufnehmen / ggf. eine extra Folie dafür erstellen. Dies hilft sicherlich, das Engagement der Kolleg*innen zu erhöhen. </a:t>
            </a:r>
          </a:p>
          <a:p>
            <a:endParaRPr lang="de-DE" dirty="0"/>
          </a:p>
        </p:txBody>
      </p:sp>
      <p:sp>
        <p:nvSpPr>
          <p:cNvPr id="4" name="Foliennummernplatzhalter 3"/>
          <p:cNvSpPr>
            <a:spLocks noGrp="1"/>
          </p:cNvSpPr>
          <p:nvPr>
            <p:ph type="sldNum" sz="quarter" idx="5"/>
          </p:nvPr>
        </p:nvSpPr>
        <p:spPr/>
        <p:txBody>
          <a:bodyPr/>
          <a:lstStyle/>
          <a:p>
            <a:fld id="{4D6171FA-FB9A-4C96-A715-7A64EC060208}" type="slidenum">
              <a:rPr lang="de-DE" smtClean="0"/>
              <a:t>10</a:t>
            </a:fld>
            <a:endParaRPr lang="de-DE" dirty="0"/>
          </a:p>
        </p:txBody>
      </p:sp>
    </p:spTree>
    <p:extLst>
      <p:ext uri="{BB962C8B-B14F-4D97-AF65-F5344CB8AC3E}">
        <p14:creationId xmlns:p14="http://schemas.microsoft.com/office/powerpoint/2010/main" val="1719666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hyperlink" Target="http://www.adelphi.de/" TargetMode="External"/><Relationship Id="rId4" Type="http://schemas.openxmlformats.org/officeDocument/2006/relationships/hyperlink" Target="mailto:office@adelphi.de"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1 -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3559"/>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6136189" y="-626440"/>
            <a:ext cx="2904602" cy="2904602"/>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6811" y="1200729"/>
            <a:ext cx="2700000" cy="2700000"/>
          </a:xfrm>
          <a:prstGeom prst="ellipse">
            <a:avLst/>
          </a:prstGeom>
          <a:solidFill>
            <a:schemeClr val="bg1">
              <a:lumMod val="85000"/>
            </a:schemeClr>
          </a:solidFill>
        </p:spPr>
        <p:txBody>
          <a:bodyPr/>
          <a:lstStyle>
            <a:lvl1pPr>
              <a:defRPr>
                <a:solidFill>
                  <a:schemeClr val="tx1"/>
                </a:solidFill>
              </a:defRPr>
            </a:lvl1p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83507"/>
            <a:ext cx="4047493" cy="1683734"/>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de-DE" dirty="0"/>
              <a:t>Edit Presentation Title (H1, 30pt) </a:t>
            </a:r>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151654"/>
            <a:ext cx="4047492" cy="1223086"/>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12.04.2022</a:t>
            </a:r>
          </a:p>
        </p:txBody>
      </p:sp>
      <p:pic>
        <p:nvPicPr>
          <p:cNvPr id="3" name="Grafik 2">
            <a:extLst>
              <a:ext uri="{FF2B5EF4-FFF2-40B4-BE49-F238E27FC236}">
                <a16:creationId xmlns:a16="http://schemas.microsoft.com/office/drawing/2014/main" id="{6575CDD1-584D-4980-8EA2-FA2D68B501B8}"/>
              </a:ext>
            </a:extLst>
          </p:cNvPr>
          <p:cNvPicPr>
            <a:picLocks noChangeAspect="1"/>
          </p:cNvPicPr>
          <p:nvPr userDrawn="1"/>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196" t="27911" r="15486" b="29297"/>
          <a:stretch/>
        </p:blipFill>
        <p:spPr>
          <a:xfrm>
            <a:off x="7736802" y="4586348"/>
            <a:ext cx="1238352" cy="407208"/>
          </a:xfrm>
          <a:prstGeom prst="rect">
            <a:avLst/>
          </a:prstGeom>
        </p:spPr>
      </p:pic>
    </p:spTree>
    <p:extLst>
      <p:ext uri="{BB962C8B-B14F-4D97-AF65-F5344CB8AC3E}">
        <p14:creationId xmlns:p14="http://schemas.microsoft.com/office/powerpoint/2010/main" val="1508060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5" name="Textplatzhalter 4">
            <a:extLst>
              <a:ext uri="{FF2B5EF4-FFF2-40B4-BE49-F238E27FC236}">
                <a16:creationId xmlns:a16="http://schemas.microsoft.com/office/drawing/2014/main" id="{08F72FCD-595E-4BB1-BABB-94D9633A7EC2}"/>
              </a:ext>
            </a:extLst>
          </p:cNvPr>
          <p:cNvSpPr>
            <a:spLocks noGrp="1"/>
          </p:cNvSpPr>
          <p:nvPr>
            <p:ph type="body" sz="quarter" idx="19"/>
          </p:nvPr>
        </p:nvSpPr>
        <p:spPr>
          <a:xfrm>
            <a:off x="4752400" y="1563688"/>
            <a:ext cx="3420000" cy="3246437"/>
          </a:xfrm>
        </p:spPr>
        <p:txBody>
          <a:bodyPr/>
          <a:lstStyle>
            <a:lvl4pPr>
              <a:defRPr/>
            </a:lvl4pPr>
          </a:lstStyle>
          <a:p>
            <a:pPr lvl="0"/>
            <a:r>
              <a:rPr lang="de-DE"/>
              <a:t>Mastertextformat bearbeiten</a:t>
            </a:r>
          </a:p>
          <a:p>
            <a:pPr lvl="1"/>
            <a:r>
              <a:rPr lang="de-DE"/>
              <a:t>Zweite Ebene</a:t>
            </a:r>
          </a:p>
          <a:p>
            <a:pPr lvl="2"/>
            <a:r>
              <a:rPr lang="de-DE"/>
              <a:t>Dritte Ebene</a:t>
            </a:r>
          </a:p>
          <a:p>
            <a:pPr lvl="3"/>
            <a:r>
              <a:rPr lang="de-DE"/>
              <a:t>Vierte Ebene</a:t>
            </a:r>
          </a:p>
        </p:txBody>
      </p:sp>
    </p:spTree>
    <p:extLst>
      <p:ext uri="{BB962C8B-B14F-4D97-AF65-F5344CB8AC3E}">
        <p14:creationId xmlns:p14="http://schemas.microsoft.com/office/powerpoint/2010/main" val="1374647873"/>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2" y="1563688"/>
            <a:ext cx="2160000" cy="3357562"/>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5" name="Textplatzhalter 4">
            <a:extLst>
              <a:ext uri="{FF2B5EF4-FFF2-40B4-BE49-F238E27FC236}">
                <a16:creationId xmlns:a16="http://schemas.microsoft.com/office/drawing/2014/main" id="{08F72FCD-595E-4BB1-BABB-94D9633A7EC2}"/>
              </a:ext>
            </a:extLst>
          </p:cNvPr>
          <p:cNvSpPr>
            <a:spLocks noGrp="1"/>
          </p:cNvSpPr>
          <p:nvPr>
            <p:ph type="body" sz="quarter" idx="19"/>
          </p:nvPr>
        </p:nvSpPr>
        <p:spPr>
          <a:xfrm>
            <a:off x="3450222" y="1563688"/>
            <a:ext cx="2160000" cy="3357561"/>
          </a:xfrm>
        </p:spPr>
        <p:txBody>
          <a:bodyPr/>
          <a:lstStyle>
            <a:lvl4pPr>
              <a:defRPr/>
            </a:lvl4pPr>
          </a:lstStyle>
          <a:p>
            <a:pPr lvl="0"/>
            <a:r>
              <a:rPr lang="de-DE"/>
              <a:t>Mastertextformat bearbeiten</a:t>
            </a:r>
          </a:p>
          <a:p>
            <a:pPr lvl="1"/>
            <a:r>
              <a:rPr lang="de-DE"/>
              <a:t>Zweite Ebene</a:t>
            </a:r>
          </a:p>
          <a:p>
            <a:pPr lvl="2"/>
            <a:r>
              <a:rPr lang="de-DE"/>
              <a:t>Dritte Ebene</a:t>
            </a:r>
          </a:p>
          <a:p>
            <a:pPr lvl="3"/>
            <a:r>
              <a:rPr lang="de-DE"/>
              <a:t>Vierte Ebene</a:t>
            </a:r>
          </a:p>
        </p:txBody>
      </p:sp>
      <p:sp>
        <p:nvSpPr>
          <p:cNvPr id="4" name="Textplatzhalter 3">
            <a:extLst>
              <a:ext uri="{FF2B5EF4-FFF2-40B4-BE49-F238E27FC236}">
                <a16:creationId xmlns:a16="http://schemas.microsoft.com/office/drawing/2014/main" id="{0CFF41C5-6955-414B-AF42-B6C25619C7D7}"/>
              </a:ext>
            </a:extLst>
          </p:cNvPr>
          <p:cNvSpPr>
            <a:spLocks noGrp="1"/>
          </p:cNvSpPr>
          <p:nvPr>
            <p:ph type="body" sz="quarter" idx="20"/>
          </p:nvPr>
        </p:nvSpPr>
        <p:spPr>
          <a:xfrm>
            <a:off x="6000332" y="1564153"/>
            <a:ext cx="2160000" cy="335709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91618141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with image">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63688"/>
            <a:ext cx="3420426" cy="3264937"/>
          </a:xfrm>
        </p:spPr>
        <p:txBody>
          <a:bodyPr/>
          <a:lstStyle>
            <a:lvl1pPr>
              <a:defRPr/>
            </a:lvl1pPr>
            <a:lvl2pPr>
              <a:defRPr/>
            </a:lvl2pPr>
            <a:lvl3pPr>
              <a:defRPr/>
            </a:lvl3pPr>
            <a:lvl4pPr>
              <a:defRPr/>
            </a:lvl4p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4" name="Bildplatzhalter 3">
            <a:extLst>
              <a:ext uri="{FF2B5EF4-FFF2-40B4-BE49-F238E27FC236}">
                <a16:creationId xmlns:a16="http://schemas.microsoft.com/office/drawing/2014/main" id="{680D0CD3-B7CC-49EE-9E77-1B5934D7F5EF}"/>
              </a:ext>
            </a:extLst>
          </p:cNvPr>
          <p:cNvSpPr>
            <a:spLocks noGrp="1"/>
          </p:cNvSpPr>
          <p:nvPr>
            <p:ph type="pic" sz="quarter" idx="17"/>
          </p:nvPr>
        </p:nvSpPr>
        <p:spPr>
          <a:xfrm>
            <a:off x="4922044" y="1563688"/>
            <a:ext cx="3240000" cy="3264937"/>
          </a:xfrm>
          <a:solidFill>
            <a:schemeClr val="bg1">
              <a:lumMod val="85000"/>
            </a:schemeClr>
          </a:solidFill>
        </p:spPr>
        <p:txBody>
          <a:bodyPr/>
          <a:lstStyle/>
          <a:p>
            <a:r>
              <a:rPr lang="de-DE" dirty="0"/>
              <a:t>Bild durch Klicken auf Symbol hinzufügen</a:t>
            </a:r>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175278976"/>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1">
    <p:spTree>
      <p:nvGrpSpPr>
        <p:cNvPr id="1" name=""/>
        <p:cNvGrpSpPr/>
        <p:nvPr/>
      </p:nvGrpSpPr>
      <p:grpSpPr>
        <a:xfrm>
          <a:off x="0" y="0"/>
          <a:ext cx="0" cy="0"/>
          <a:chOff x="0" y="0"/>
          <a:chExt cx="0" cy="0"/>
        </a:xfrm>
      </p:grpSpPr>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C6AA2D00-2DE2-412F-B5A2-67D40E9DC8FF}"/>
              </a:ext>
            </a:extLst>
          </p:cNvPr>
          <p:cNvSpPr>
            <a:spLocks noGrp="1"/>
          </p:cNvSpPr>
          <p:nvPr>
            <p:ph type="title" hasCustomPrompt="1"/>
          </p:nvPr>
        </p:nvSpPr>
        <p:spPr>
          <a:xfrm>
            <a:off x="899593" y="334160"/>
            <a:ext cx="7272807" cy="1171672"/>
          </a:xfrm>
        </p:spPr>
        <p:txBody>
          <a:bodyPr/>
          <a:lstStyle>
            <a:lvl1pPr>
              <a:defRPr/>
            </a:lvl1pPr>
          </a:lstStyle>
          <a:p>
            <a:r>
              <a:rPr lang="de-DE" dirty="0"/>
              <a:t>Slide Titel (H2, 27pt)</a:t>
            </a:r>
          </a:p>
        </p:txBody>
      </p:sp>
      <p:pic>
        <p:nvPicPr>
          <p:cNvPr id="10" name="Grafik 9">
            <a:extLst>
              <a:ext uri="{FF2B5EF4-FFF2-40B4-BE49-F238E27FC236}">
                <a16:creationId xmlns:a16="http://schemas.microsoft.com/office/drawing/2014/main" id="{26504056-CEAB-4892-8CCB-D9834E3F25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7" name="Tabellenplatzhalter 6">
            <a:extLst>
              <a:ext uri="{FF2B5EF4-FFF2-40B4-BE49-F238E27FC236}">
                <a16:creationId xmlns:a16="http://schemas.microsoft.com/office/drawing/2014/main" id="{BB599ADF-CDD5-42BE-A56E-BF3CE5EFA629}"/>
              </a:ext>
            </a:extLst>
          </p:cNvPr>
          <p:cNvSpPr>
            <a:spLocks noGrp="1"/>
          </p:cNvSpPr>
          <p:nvPr>
            <p:ph type="tbl" sz="quarter" idx="17"/>
          </p:nvPr>
        </p:nvSpPr>
        <p:spPr>
          <a:xfrm>
            <a:off x="900113" y="1563688"/>
            <a:ext cx="7272337" cy="2592387"/>
          </a:xfrm>
        </p:spPr>
        <p:txBody>
          <a:bodyPr/>
          <a:lstStyle/>
          <a:p>
            <a:r>
              <a:rPr lang="de-DE" dirty="0"/>
              <a:t>Tabelle durch Klicken auf Symbol hinzufügen</a:t>
            </a:r>
          </a:p>
        </p:txBody>
      </p:sp>
    </p:spTree>
    <p:extLst>
      <p:ext uri="{BB962C8B-B14F-4D97-AF65-F5344CB8AC3E}">
        <p14:creationId xmlns:p14="http://schemas.microsoft.com/office/powerpoint/2010/main" val="64449770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cts &amp; Figures 1">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1681417" y="1988289"/>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1681417" y="1560800"/>
            <a:ext cx="2733421" cy="370449"/>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endParaRPr lang="de-DE" dirty="0"/>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18" name="Inhaltsplatzhalter 2">
            <a:extLst>
              <a:ext uri="{FF2B5EF4-FFF2-40B4-BE49-F238E27FC236}">
                <a16:creationId xmlns:a16="http://schemas.microsoft.com/office/drawing/2014/main" id="{D514F991-B61D-47F5-AE36-A44F81C43602}"/>
              </a:ext>
            </a:extLst>
          </p:cNvPr>
          <p:cNvSpPr>
            <a:spLocks noGrp="1"/>
          </p:cNvSpPr>
          <p:nvPr>
            <p:ph sz="half" idx="34" hasCustomPrompt="1"/>
          </p:nvPr>
        </p:nvSpPr>
        <p:spPr>
          <a:xfrm>
            <a:off x="5232345" y="1931248"/>
            <a:ext cx="2820091" cy="2755052"/>
          </a:xfrm>
          <a:prstGeom prst="rect">
            <a:avLst/>
          </a:prstGeom>
          <a:solidFill>
            <a:schemeClr val="bg1">
              <a:lumMod val="85000"/>
            </a:schemeClr>
          </a:solidFill>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800">
                <a:solidFill>
                  <a:schemeClr val="tx1"/>
                </a:solidFill>
                <a:latin typeface="+mj-lt"/>
                <a:cs typeface="Arial" panose="020B0604020202020204" pitchFamily="34" charset="0"/>
              </a:defRPr>
            </a:lvl1pPr>
          </a:lstStyle>
          <a:p>
            <a:pPr lvl="0"/>
            <a:r>
              <a:rPr lang="en-US" noProof="0" dirty="0"/>
              <a:t>Insert Media</a:t>
            </a:r>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1691680" y="3084744"/>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1691680" y="2614503"/>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1691680" y="4193415"/>
            <a:ext cx="2733421"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1691680" y="3723174"/>
            <a:ext cx="2733421"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9" name="Inhaltsplatzhalter 8">
            <a:extLst>
              <a:ext uri="{FF2B5EF4-FFF2-40B4-BE49-F238E27FC236}">
                <a16:creationId xmlns:a16="http://schemas.microsoft.com/office/drawing/2014/main" id="{E6EB8146-CEBB-4BB8-AB7A-4D5CCDA31E3F}"/>
              </a:ext>
            </a:extLst>
          </p:cNvPr>
          <p:cNvSpPr>
            <a:spLocks noGrp="1"/>
          </p:cNvSpPr>
          <p:nvPr>
            <p:ph sz="quarter" idx="41" hasCustomPrompt="1"/>
          </p:nvPr>
        </p:nvSpPr>
        <p:spPr>
          <a:xfrm>
            <a:off x="755576" y="16883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8" name="Inhaltsplatzhalter 8">
            <a:extLst>
              <a:ext uri="{FF2B5EF4-FFF2-40B4-BE49-F238E27FC236}">
                <a16:creationId xmlns:a16="http://schemas.microsoft.com/office/drawing/2014/main" id="{1286F49A-3A8D-4EBF-B30A-5110AA41D0EC}"/>
              </a:ext>
            </a:extLst>
          </p:cNvPr>
          <p:cNvSpPr>
            <a:spLocks noGrp="1"/>
          </p:cNvSpPr>
          <p:nvPr>
            <p:ph sz="quarter" idx="42" hasCustomPrompt="1"/>
          </p:nvPr>
        </p:nvSpPr>
        <p:spPr>
          <a:xfrm>
            <a:off x="755576" y="275848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29" name="Inhaltsplatzhalter 8">
            <a:extLst>
              <a:ext uri="{FF2B5EF4-FFF2-40B4-BE49-F238E27FC236}">
                <a16:creationId xmlns:a16="http://schemas.microsoft.com/office/drawing/2014/main" id="{877A6A52-8B84-4C45-90EE-D31BA376A3AA}"/>
              </a:ext>
            </a:extLst>
          </p:cNvPr>
          <p:cNvSpPr>
            <a:spLocks noGrp="1"/>
          </p:cNvSpPr>
          <p:nvPr>
            <p:ph sz="quarter" idx="43" hasCustomPrompt="1"/>
          </p:nvPr>
        </p:nvSpPr>
        <p:spPr>
          <a:xfrm>
            <a:off x="755576" y="3823200"/>
            <a:ext cx="837000" cy="837000"/>
          </a:xfrm>
        </p:spPr>
        <p:txBody>
          <a:bodyPr/>
          <a:lstStyle>
            <a:lvl1pPr>
              <a:defRPr sz="900"/>
            </a:lvl1pPr>
            <a:lvl2pPr>
              <a:defRPr sz="900"/>
            </a:lvl2pPr>
            <a:lvl3pPr>
              <a:defRPr sz="900"/>
            </a:lvl3pPr>
            <a:lvl4pPr>
              <a:defRPr sz="900"/>
            </a:lvl4pPr>
            <a:lvl5pPr>
              <a:defRPr sz="900"/>
            </a:lvl5pPr>
          </a:lstStyle>
          <a:p>
            <a:pPr lvl="0"/>
            <a:r>
              <a:rPr lang="de-DE" dirty="0"/>
              <a:t>Insert Media</a:t>
            </a:r>
          </a:p>
        </p:txBody>
      </p:sp>
      <p:sp>
        <p:nvSpPr>
          <p:cNvPr id="3" name="Titel 2">
            <a:extLst>
              <a:ext uri="{FF2B5EF4-FFF2-40B4-BE49-F238E27FC236}">
                <a16:creationId xmlns:a16="http://schemas.microsoft.com/office/drawing/2014/main" id="{8521DCA8-609D-4BFE-AAD6-0E7978D3089A}"/>
              </a:ext>
            </a:extLst>
          </p:cNvPr>
          <p:cNvSpPr>
            <a:spLocks noGrp="1"/>
          </p:cNvSpPr>
          <p:nvPr>
            <p:ph type="title" hasCustomPrompt="1"/>
          </p:nvPr>
        </p:nvSpPr>
        <p:spPr/>
        <p:txBody>
          <a:bodyPr/>
          <a:lstStyle>
            <a:lvl1pPr>
              <a:defRPr/>
            </a:lvl1pPr>
          </a:lstStyle>
          <a:p>
            <a:r>
              <a:rPr lang="de-DE" dirty="0"/>
              <a:t>Slide Titel (H2, 27pt)</a:t>
            </a:r>
          </a:p>
        </p:txBody>
      </p:sp>
      <p:pic>
        <p:nvPicPr>
          <p:cNvPr id="17" name="Grafik 16">
            <a:extLst>
              <a:ext uri="{FF2B5EF4-FFF2-40B4-BE49-F238E27FC236}">
                <a16:creationId xmlns:a16="http://schemas.microsoft.com/office/drawing/2014/main" id="{5C2D08C4-223A-4248-A425-2AC87F79DAA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788981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cts &amp; Figures 2">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569849" y="1988289"/>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569849" y="1563688"/>
            <a:ext cx="2886934" cy="36756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580112" y="3084744"/>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580112" y="2614503"/>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580112" y="4193415"/>
            <a:ext cx="2886934"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580112" y="3723174"/>
            <a:ext cx="2886934"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 name="Titel 2">
            <a:extLst>
              <a:ext uri="{FF2B5EF4-FFF2-40B4-BE49-F238E27FC236}">
                <a16:creationId xmlns:a16="http://schemas.microsoft.com/office/drawing/2014/main" id="{8521DCA8-609D-4BFE-AAD6-0E7978D3089A}"/>
              </a:ext>
            </a:extLst>
          </p:cNvPr>
          <p:cNvSpPr>
            <a:spLocks noGrp="1"/>
          </p:cNvSpPr>
          <p:nvPr>
            <p:ph type="title" hasCustomPrompt="1"/>
          </p:nvPr>
        </p:nvSpPr>
        <p:spPr/>
        <p:txBody>
          <a:bodyPr/>
          <a:lstStyle>
            <a:lvl1pPr>
              <a:defRPr/>
            </a:lvl1pPr>
          </a:lstStyle>
          <a:p>
            <a:r>
              <a:rPr lang="de-DE" dirty="0"/>
              <a:t>Slide Titel (H2, 27pt)</a:t>
            </a:r>
          </a:p>
        </p:txBody>
      </p:sp>
      <p:sp>
        <p:nvSpPr>
          <p:cNvPr id="7" name="Bildplatzhalter 6">
            <a:extLst>
              <a:ext uri="{FF2B5EF4-FFF2-40B4-BE49-F238E27FC236}">
                <a16:creationId xmlns:a16="http://schemas.microsoft.com/office/drawing/2014/main" id="{D420E181-CB96-48CC-97E2-8CFABF1FBDCF}"/>
              </a:ext>
            </a:extLst>
          </p:cNvPr>
          <p:cNvSpPr>
            <a:spLocks noGrp="1"/>
          </p:cNvSpPr>
          <p:nvPr>
            <p:ph type="pic" sz="quarter" idx="41"/>
          </p:nvPr>
        </p:nvSpPr>
        <p:spPr>
          <a:xfrm>
            <a:off x="4693821" y="1684312"/>
            <a:ext cx="758068" cy="758068"/>
          </a:xfrm>
          <a:noFill/>
        </p:spPr>
        <p:txBody>
          <a:bodyPr/>
          <a:lstStyle>
            <a:lvl1pPr>
              <a:defRPr sz="1000"/>
            </a:lvl1pPr>
          </a:lstStyle>
          <a:p>
            <a:r>
              <a:rPr lang="de-DE" dirty="0"/>
              <a:t>Bild durch Klicken auf Symbol hinzufügen</a:t>
            </a:r>
          </a:p>
        </p:txBody>
      </p:sp>
      <p:sp>
        <p:nvSpPr>
          <p:cNvPr id="19" name="Bildplatzhalter 6">
            <a:extLst>
              <a:ext uri="{FF2B5EF4-FFF2-40B4-BE49-F238E27FC236}">
                <a16:creationId xmlns:a16="http://schemas.microsoft.com/office/drawing/2014/main" id="{C7D5E2F9-EF3C-4292-943C-9D25AC756C37}"/>
              </a:ext>
            </a:extLst>
          </p:cNvPr>
          <p:cNvSpPr>
            <a:spLocks noGrp="1"/>
          </p:cNvSpPr>
          <p:nvPr>
            <p:ph type="pic" sz="quarter" idx="42"/>
          </p:nvPr>
        </p:nvSpPr>
        <p:spPr>
          <a:xfrm>
            <a:off x="4693821" y="2753433"/>
            <a:ext cx="758068" cy="758068"/>
          </a:xfrm>
          <a:noFill/>
        </p:spPr>
        <p:txBody>
          <a:bodyPr/>
          <a:lstStyle>
            <a:lvl1pPr>
              <a:defRPr sz="1000"/>
            </a:lvl1pPr>
          </a:lstStyle>
          <a:p>
            <a:r>
              <a:rPr lang="de-DE" dirty="0"/>
              <a:t>Bild durch Klicken auf Symbol hinzufügen</a:t>
            </a:r>
          </a:p>
        </p:txBody>
      </p:sp>
      <p:sp>
        <p:nvSpPr>
          <p:cNvPr id="24" name="Bildplatzhalter 6">
            <a:extLst>
              <a:ext uri="{FF2B5EF4-FFF2-40B4-BE49-F238E27FC236}">
                <a16:creationId xmlns:a16="http://schemas.microsoft.com/office/drawing/2014/main" id="{2C4E28D0-348B-4768-B7A9-948FE1EC8CF9}"/>
              </a:ext>
            </a:extLst>
          </p:cNvPr>
          <p:cNvSpPr>
            <a:spLocks noGrp="1"/>
          </p:cNvSpPr>
          <p:nvPr>
            <p:ph type="pic" sz="quarter" idx="43"/>
          </p:nvPr>
        </p:nvSpPr>
        <p:spPr>
          <a:xfrm>
            <a:off x="4693821" y="3816506"/>
            <a:ext cx="758068" cy="758068"/>
          </a:xfrm>
          <a:noFill/>
        </p:spPr>
        <p:txBody>
          <a:bodyPr/>
          <a:lstStyle>
            <a:lvl1pPr>
              <a:defRPr sz="1000"/>
            </a:lvl1pPr>
          </a:lstStyle>
          <a:p>
            <a:r>
              <a:rPr lang="de-DE" dirty="0"/>
              <a:t>Bild durch Klicken auf Symbol hinzufügen</a:t>
            </a:r>
          </a:p>
        </p:txBody>
      </p:sp>
      <p:sp>
        <p:nvSpPr>
          <p:cNvPr id="27" name="Inhaltsplatzhalter 2">
            <a:extLst>
              <a:ext uri="{FF2B5EF4-FFF2-40B4-BE49-F238E27FC236}">
                <a16:creationId xmlns:a16="http://schemas.microsoft.com/office/drawing/2014/main" id="{3B220917-BBF3-459B-A522-AE57DDA86BDB}"/>
              </a:ext>
            </a:extLst>
          </p:cNvPr>
          <p:cNvSpPr>
            <a:spLocks noGrp="1"/>
          </p:cNvSpPr>
          <p:nvPr>
            <p:ph sz="half" idx="44" hasCustomPrompt="1"/>
          </p:nvPr>
        </p:nvSpPr>
        <p:spPr>
          <a:xfrm>
            <a:off x="602576" y="1988289"/>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0" name="Inhaltsplatzhalter 2">
            <a:extLst>
              <a:ext uri="{FF2B5EF4-FFF2-40B4-BE49-F238E27FC236}">
                <a16:creationId xmlns:a16="http://schemas.microsoft.com/office/drawing/2014/main" id="{2CA28026-726F-41F1-8626-8A09F911DC8A}"/>
              </a:ext>
            </a:extLst>
          </p:cNvPr>
          <p:cNvSpPr>
            <a:spLocks noGrp="1"/>
          </p:cNvSpPr>
          <p:nvPr>
            <p:ph sz="half" idx="45" hasCustomPrompt="1"/>
          </p:nvPr>
        </p:nvSpPr>
        <p:spPr>
          <a:xfrm>
            <a:off x="602576" y="1563688"/>
            <a:ext cx="2735025" cy="36756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1" name="Inhaltsplatzhalter 2">
            <a:extLst>
              <a:ext uri="{FF2B5EF4-FFF2-40B4-BE49-F238E27FC236}">
                <a16:creationId xmlns:a16="http://schemas.microsoft.com/office/drawing/2014/main" id="{7B1E8D53-2014-4026-BA24-AFED7C634C89}"/>
              </a:ext>
            </a:extLst>
          </p:cNvPr>
          <p:cNvSpPr>
            <a:spLocks noGrp="1"/>
          </p:cNvSpPr>
          <p:nvPr>
            <p:ph sz="half" idx="46" hasCustomPrompt="1"/>
          </p:nvPr>
        </p:nvSpPr>
        <p:spPr>
          <a:xfrm>
            <a:off x="612839" y="3084744"/>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3" name="Inhaltsplatzhalter 2">
            <a:extLst>
              <a:ext uri="{FF2B5EF4-FFF2-40B4-BE49-F238E27FC236}">
                <a16:creationId xmlns:a16="http://schemas.microsoft.com/office/drawing/2014/main" id="{D4EF0A42-B36C-41AD-A4FE-D2E1A04504D7}"/>
              </a:ext>
            </a:extLst>
          </p:cNvPr>
          <p:cNvSpPr>
            <a:spLocks noGrp="1"/>
          </p:cNvSpPr>
          <p:nvPr>
            <p:ph sz="half" idx="47" hasCustomPrompt="1"/>
          </p:nvPr>
        </p:nvSpPr>
        <p:spPr>
          <a:xfrm>
            <a:off x="612839" y="2614503"/>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4" name="Inhaltsplatzhalter 2">
            <a:extLst>
              <a:ext uri="{FF2B5EF4-FFF2-40B4-BE49-F238E27FC236}">
                <a16:creationId xmlns:a16="http://schemas.microsoft.com/office/drawing/2014/main" id="{DB66E68E-A49A-41BA-80E1-5ED15D6611A8}"/>
              </a:ext>
            </a:extLst>
          </p:cNvPr>
          <p:cNvSpPr>
            <a:spLocks noGrp="1"/>
          </p:cNvSpPr>
          <p:nvPr>
            <p:ph sz="half" idx="48" hasCustomPrompt="1"/>
          </p:nvPr>
        </p:nvSpPr>
        <p:spPr>
          <a:xfrm>
            <a:off x="612839" y="4193415"/>
            <a:ext cx="2735025" cy="583462"/>
          </a:xfrm>
          <a:prstGeom prst="rect">
            <a:avLst/>
          </a:prstGeom>
        </p:spPr>
        <p:txBody>
          <a:bodyPr numCol="1">
            <a:noAutofit/>
          </a:bodyPr>
          <a:lstStyle>
            <a:lvl1pPr marL="0" marR="0" indent="0" algn="r"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35" name="Inhaltsplatzhalter 2">
            <a:extLst>
              <a:ext uri="{FF2B5EF4-FFF2-40B4-BE49-F238E27FC236}">
                <a16:creationId xmlns:a16="http://schemas.microsoft.com/office/drawing/2014/main" id="{262BBEA2-59EE-47E9-957E-C04057ADC063}"/>
              </a:ext>
            </a:extLst>
          </p:cNvPr>
          <p:cNvSpPr>
            <a:spLocks noGrp="1"/>
          </p:cNvSpPr>
          <p:nvPr>
            <p:ph sz="half" idx="49" hasCustomPrompt="1"/>
          </p:nvPr>
        </p:nvSpPr>
        <p:spPr>
          <a:xfrm>
            <a:off x="612839" y="3723174"/>
            <a:ext cx="2735025" cy="413201"/>
          </a:xfrm>
          <a:prstGeom prst="rect">
            <a:avLst/>
          </a:prstGeom>
        </p:spPr>
        <p:txBody>
          <a:bodyPr numCol="1" anchor="b">
            <a:noAutofit/>
          </a:bodyPr>
          <a:lstStyle>
            <a:lvl1pPr marL="0" indent="0" algn="r">
              <a:lnSpc>
                <a:spcPct val="100000"/>
              </a:lnSpc>
              <a:spcBef>
                <a:spcPts val="0"/>
              </a:spcBef>
              <a:buClr>
                <a:schemeClr val="tx2"/>
              </a:buClr>
              <a:buSzPct val="115000"/>
              <a:buFontTx/>
              <a:buNone/>
              <a:defRPr sz="1500" b="1">
                <a:solidFill>
                  <a:schemeClr val="accent4"/>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36" name="Bildplatzhalter 6">
            <a:extLst>
              <a:ext uri="{FF2B5EF4-FFF2-40B4-BE49-F238E27FC236}">
                <a16:creationId xmlns:a16="http://schemas.microsoft.com/office/drawing/2014/main" id="{668292E6-CC71-460B-BF8C-89F3E5DD0FFC}"/>
              </a:ext>
            </a:extLst>
          </p:cNvPr>
          <p:cNvSpPr>
            <a:spLocks noGrp="1"/>
          </p:cNvSpPr>
          <p:nvPr>
            <p:ph type="pic" sz="quarter" idx="50"/>
          </p:nvPr>
        </p:nvSpPr>
        <p:spPr>
          <a:xfrm>
            <a:off x="3476087" y="1682187"/>
            <a:ext cx="758068" cy="758068"/>
          </a:xfrm>
          <a:noFill/>
        </p:spPr>
        <p:txBody>
          <a:bodyPr/>
          <a:lstStyle>
            <a:lvl1pPr>
              <a:defRPr sz="1000"/>
            </a:lvl1pPr>
          </a:lstStyle>
          <a:p>
            <a:r>
              <a:rPr lang="de-DE" dirty="0"/>
              <a:t>Bild durch Klicken auf Symbol hinzufügen</a:t>
            </a:r>
          </a:p>
        </p:txBody>
      </p:sp>
      <p:sp>
        <p:nvSpPr>
          <p:cNvPr id="37" name="Bildplatzhalter 6">
            <a:extLst>
              <a:ext uri="{FF2B5EF4-FFF2-40B4-BE49-F238E27FC236}">
                <a16:creationId xmlns:a16="http://schemas.microsoft.com/office/drawing/2014/main" id="{0998B464-AEA6-4A8F-B221-C6175F7C8269}"/>
              </a:ext>
            </a:extLst>
          </p:cNvPr>
          <p:cNvSpPr>
            <a:spLocks noGrp="1"/>
          </p:cNvSpPr>
          <p:nvPr>
            <p:ph type="pic" sz="quarter" idx="51"/>
          </p:nvPr>
        </p:nvSpPr>
        <p:spPr>
          <a:xfrm>
            <a:off x="3476087" y="2751308"/>
            <a:ext cx="758068" cy="758068"/>
          </a:xfrm>
          <a:noFill/>
        </p:spPr>
        <p:txBody>
          <a:bodyPr/>
          <a:lstStyle>
            <a:lvl1pPr>
              <a:defRPr sz="1000"/>
            </a:lvl1pPr>
          </a:lstStyle>
          <a:p>
            <a:r>
              <a:rPr lang="de-DE" dirty="0"/>
              <a:t>Bild durch Klicken auf Symbol hinzufügen</a:t>
            </a:r>
          </a:p>
        </p:txBody>
      </p:sp>
      <p:sp>
        <p:nvSpPr>
          <p:cNvPr id="38" name="Bildplatzhalter 6">
            <a:extLst>
              <a:ext uri="{FF2B5EF4-FFF2-40B4-BE49-F238E27FC236}">
                <a16:creationId xmlns:a16="http://schemas.microsoft.com/office/drawing/2014/main" id="{E88FB037-3AC4-401D-87A3-616D6D7B3B84}"/>
              </a:ext>
            </a:extLst>
          </p:cNvPr>
          <p:cNvSpPr>
            <a:spLocks noGrp="1"/>
          </p:cNvSpPr>
          <p:nvPr>
            <p:ph type="pic" sz="quarter" idx="52"/>
          </p:nvPr>
        </p:nvSpPr>
        <p:spPr>
          <a:xfrm>
            <a:off x="3476087" y="3814381"/>
            <a:ext cx="758068" cy="758068"/>
          </a:xfrm>
          <a:noFill/>
        </p:spPr>
        <p:txBody>
          <a:bodyPr/>
          <a:lstStyle>
            <a:lvl1pPr>
              <a:defRPr sz="1000"/>
            </a:lvl1pPr>
          </a:lstStyle>
          <a:p>
            <a:r>
              <a:rPr lang="de-DE" dirty="0"/>
              <a:t>Bild durch Klicken auf Symbol hinzufügen</a:t>
            </a:r>
          </a:p>
        </p:txBody>
      </p:sp>
      <p:pic>
        <p:nvPicPr>
          <p:cNvPr id="32" name="Grafik 31">
            <a:extLst>
              <a:ext uri="{FF2B5EF4-FFF2-40B4-BE49-F238E27FC236}">
                <a16:creationId xmlns:a16="http://schemas.microsoft.com/office/drawing/2014/main" id="{8B21495B-BE65-41E0-9941-F22D9AEFC7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764194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agram &amp; Facts">
    <p:spTree>
      <p:nvGrpSpPr>
        <p:cNvPr id="1" name=""/>
        <p:cNvGrpSpPr/>
        <p:nvPr/>
      </p:nvGrpSpPr>
      <p:grpSpPr>
        <a:xfrm>
          <a:off x="0" y="0"/>
          <a:ext cx="0" cy="0"/>
          <a:chOff x="0" y="0"/>
          <a:chExt cx="0" cy="0"/>
        </a:xfrm>
      </p:grpSpPr>
      <p:sp>
        <p:nvSpPr>
          <p:cNvPr id="22" name="Inhaltsplatzhalter 2">
            <a:extLst>
              <a:ext uri="{FF2B5EF4-FFF2-40B4-BE49-F238E27FC236}">
                <a16:creationId xmlns:a16="http://schemas.microsoft.com/office/drawing/2014/main" id="{6557D546-DE75-443F-9198-C320E98101DF}"/>
              </a:ext>
            </a:extLst>
          </p:cNvPr>
          <p:cNvSpPr>
            <a:spLocks noGrp="1"/>
          </p:cNvSpPr>
          <p:nvPr>
            <p:ph sz="half" idx="24" hasCustomPrompt="1"/>
          </p:nvPr>
        </p:nvSpPr>
        <p:spPr>
          <a:xfrm>
            <a:off x="5619575" y="2168899"/>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3" name="Inhaltsplatzhalter 2">
            <a:extLst>
              <a:ext uri="{FF2B5EF4-FFF2-40B4-BE49-F238E27FC236}">
                <a16:creationId xmlns:a16="http://schemas.microsoft.com/office/drawing/2014/main" id="{5FEFB3C8-12B9-4A17-9D3F-8965109C98C3}"/>
              </a:ext>
            </a:extLst>
          </p:cNvPr>
          <p:cNvSpPr>
            <a:spLocks noGrp="1"/>
          </p:cNvSpPr>
          <p:nvPr>
            <p:ph sz="half" idx="25" hasCustomPrompt="1"/>
          </p:nvPr>
        </p:nvSpPr>
        <p:spPr>
          <a:xfrm>
            <a:off x="5619575" y="1698658"/>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5" name="Fußzeilenplatzhalter 4">
            <a:extLst>
              <a:ext uri="{FF2B5EF4-FFF2-40B4-BE49-F238E27FC236}">
                <a16:creationId xmlns:a16="http://schemas.microsoft.com/office/drawing/2014/main" id="{F46F18EC-A8CA-47C6-8F08-B8DD47C485D2}"/>
              </a:ext>
            </a:extLst>
          </p:cNvPr>
          <p:cNvSpPr>
            <a:spLocks noGrp="1"/>
          </p:cNvSpPr>
          <p:nvPr>
            <p:ph type="ftr" sz="quarter" idx="28"/>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3A35631E-2FCA-472F-8F32-DB9B7BF508B1}"/>
              </a:ext>
            </a:extLst>
          </p:cNvPr>
          <p:cNvSpPr>
            <a:spLocks noGrp="1"/>
          </p:cNvSpPr>
          <p:nvPr>
            <p:ph type="sldNum" sz="quarter" idx="29"/>
          </p:nvPr>
        </p:nvSpPr>
        <p:spPr/>
        <p:txBody>
          <a:bodyPr/>
          <a:lstStyle/>
          <a:p>
            <a:fld id="{DB97557C-07F1-4F6F-B2A1-37771CCEF5CA}" type="slidenum">
              <a:rPr lang="de-DE" smtClean="0"/>
              <a:pPr/>
              <a:t>‹Nr.›</a:t>
            </a:fld>
            <a:endParaRPr lang="de-DE" dirty="0"/>
          </a:p>
        </p:txBody>
      </p:sp>
      <p:sp>
        <p:nvSpPr>
          <p:cNvPr id="20" name="Inhaltsplatzhalter 2">
            <a:extLst>
              <a:ext uri="{FF2B5EF4-FFF2-40B4-BE49-F238E27FC236}">
                <a16:creationId xmlns:a16="http://schemas.microsoft.com/office/drawing/2014/main" id="{6582B851-792F-4E64-94AB-713E5B6E222D}"/>
              </a:ext>
            </a:extLst>
          </p:cNvPr>
          <p:cNvSpPr>
            <a:spLocks noGrp="1"/>
          </p:cNvSpPr>
          <p:nvPr>
            <p:ph sz="half" idx="36" hasCustomPrompt="1"/>
          </p:nvPr>
        </p:nvSpPr>
        <p:spPr>
          <a:xfrm>
            <a:off x="5629838" y="3265354"/>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1" name="Inhaltsplatzhalter 2">
            <a:extLst>
              <a:ext uri="{FF2B5EF4-FFF2-40B4-BE49-F238E27FC236}">
                <a16:creationId xmlns:a16="http://schemas.microsoft.com/office/drawing/2014/main" id="{B3693D8F-2D4F-4C0E-B0DF-0F9F6F35A992}"/>
              </a:ext>
            </a:extLst>
          </p:cNvPr>
          <p:cNvSpPr>
            <a:spLocks noGrp="1"/>
          </p:cNvSpPr>
          <p:nvPr>
            <p:ph sz="half" idx="37" hasCustomPrompt="1"/>
          </p:nvPr>
        </p:nvSpPr>
        <p:spPr>
          <a:xfrm>
            <a:off x="5629838" y="2795113"/>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25" name="Inhaltsplatzhalter 2">
            <a:extLst>
              <a:ext uri="{FF2B5EF4-FFF2-40B4-BE49-F238E27FC236}">
                <a16:creationId xmlns:a16="http://schemas.microsoft.com/office/drawing/2014/main" id="{8870469D-0300-4E20-8995-A0EA3736F7DD}"/>
              </a:ext>
            </a:extLst>
          </p:cNvPr>
          <p:cNvSpPr>
            <a:spLocks noGrp="1"/>
          </p:cNvSpPr>
          <p:nvPr>
            <p:ph sz="half" idx="39" hasCustomPrompt="1"/>
          </p:nvPr>
        </p:nvSpPr>
        <p:spPr>
          <a:xfrm>
            <a:off x="5629838" y="4364777"/>
            <a:ext cx="2692632" cy="583462"/>
          </a:xfrm>
          <a:prstGeom prst="rect">
            <a:avLst/>
          </a:prstGeom>
        </p:spPr>
        <p:txBody>
          <a:bodyPr numCol="1">
            <a:noAutofit/>
          </a:bodyPr>
          <a:lstStyle>
            <a:lvl1pPr marL="0" marR="0" indent="0" algn="l" defTabSz="685800" rtl="0" eaLnBrk="1" fontAlgn="auto" latinLnBrk="0" hangingPunct="1">
              <a:lnSpc>
                <a:spcPct val="100000"/>
              </a:lnSpc>
              <a:spcBef>
                <a:spcPts val="0"/>
              </a:spcBef>
              <a:spcAft>
                <a:spcPts val="0"/>
              </a:spcAft>
              <a:buClr>
                <a:schemeClr val="tx1"/>
              </a:buClr>
              <a:buSzPct val="115000"/>
              <a:buFont typeface="Arial" panose="020B0604020202020204" pitchFamily="34" charset="0"/>
              <a:buNone/>
              <a:tabLst/>
              <a:defRPr sz="1150">
                <a:solidFill>
                  <a:schemeClr val="tx1"/>
                </a:solidFill>
                <a:latin typeface="Cambria" panose="02040503050406030204" pitchFamily="18" charset="0"/>
                <a:ea typeface="Cambria" panose="02040503050406030204" pitchFamily="18" charset="0"/>
                <a:cs typeface="Arial" panose="020B0604020202020204" pitchFamily="34" charset="0"/>
              </a:defRPr>
            </a:lvl1pPr>
          </a:lstStyle>
          <a:p>
            <a:pPr lvl="0"/>
            <a:r>
              <a:rPr lang="en-US" noProof="0" dirty="0"/>
              <a:t>But I must explain to you how all this but I must explain to you how all this</a:t>
            </a:r>
          </a:p>
        </p:txBody>
      </p:sp>
      <p:sp>
        <p:nvSpPr>
          <p:cNvPr id="26" name="Inhaltsplatzhalter 2">
            <a:extLst>
              <a:ext uri="{FF2B5EF4-FFF2-40B4-BE49-F238E27FC236}">
                <a16:creationId xmlns:a16="http://schemas.microsoft.com/office/drawing/2014/main" id="{A2EFAEEF-CD9D-4B0B-B988-8B7CB175FDE6}"/>
              </a:ext>
            </a:extLst>
          </p:cNvPr>
          <p:cNvSpPr>
            <a:spLocks noGrp="1"/>
          </p:cNvSpPr>
          <p:nvPr>
            <p:ph sz="half" idx="40" hasCustomPrompt="1"/>
          </p:nvPr>
        </p:nvSpPr>
        <p:spPr>
          <a:xfrm>
            <a:off x="5629838" y="3894536"/>
            <a:ext cx="2692632" cy="413201"/>
          </a:xfrm>
          <a:prstGeom prst="rect">
            <a:avLst/>
          </a:prstGeom>
        </p:spPr>
        <p:txBody>
          <a:bodyPr numCol="1" anchor="b">
            <a:noAutofit/>
          </a:bodyPr>
          <a:lstStyle>
            <a:lvl1pPr marL="0" indent="0" algn="l">
              <a:lnSpc>
                <a:spcPct val="100000"/>
              </a:lnSpc>
              <a:spcBef>
                <a:spcPts val="0"/>
              </a:spcBef>
              <a:buClr>
                <a:schemeClr val="tx2"/>
              </a:buClr>
              <a:buSzPct val="115000"/>
              <a:buFontTx/>
              <a:buNone/>
              <a:defRPr sz="1500" b="1">
                <a:solidFill>
                  <a:schemeClr val="accent2"/>
                </a:solidFill>
                <a:latin typeface="+mn-lt"/>
                <a:cs typeface="Arial" panose="020B0604020202020204" pitchFamily="34" charset="0"/>
              </a:defRPr>
            </a:lvl1pPr>
          </a:lstStyle>
          <a:p>
            <a:pPr lvl="0"/>
            <a:r>
              <a:rPr lang="en-US" noProof="0" dirty="0"/>
              <a:t>Edit Info-Box-</a:t>
            </a:r>
            <a:r>
              <a:rPr lang="en-US" noProof="0" dirty="0" err="1"/>
              <a:t>Titel</a:t>
            </a:r>
            <a:r>
              <a:rPr lang="en-US" noProof="0" dirty="0"/>
              <a:t> (H4, 15pt)</a:t>
            </a:r>
          </a:p>
        </p:txBody>
      </p:sp>
      <p:sp>
        <p:nvSpPr>
          <p:cNvPr id="7" name="Bildplatzhalter 6">
            <a:extLst>
              <a:ext uri="{FF2B5EF4-FFF2-40B4-BE49-F238E27FC236}">
                <a16:creationId xmlns:a16="http://schemas.microsoft.com/office/drawing/2014/main" id="{A5D3FBDF-087C-40EA-B4B6-E4F790B3D2B6}"/>
              </a:ext>
            </a:extLst>
          </p:cNvPr>
          <p:cNvSpPr>
            <a:spLocks noGrp="1"/>
          </p:cNvSpPr>
          <p:nvPr>
            <p:ph type="pic" sz="quarter" idx="41"/>
          </p:nvPr>
        </p:nvSpPr>
        <p:spPr>
          <a:xfrm>
            <a:off x="4572001" y="1789702"/>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19" name="Bildplatzhalter 6">
            <a:extLst>
              <a:ext uri="{FF2B5EF4-FFF2-40B4-BE49-F238E27FC236}">
                <a16:creationId xmlns:a16="http://schemas.microsoft.com/office/drawing/2014/main" id="{9C0B6771-8941-4284-AE3D-E5AE3B880B2C}"/>
              </a:ext>
            </a:extLst>
          </p:cNvPr>
          <p:cNvSpPr>
            <a:spLocks noGrp="1"/>
          </p:cNvSpPr>
          <p:nvPr>
            <p:ph type="pic" sz="quarter" idx="42"/>
          </p:nvPr>
        </p:nvSpPr>
        <p:spPr>
          <a:xfrm>
            <a:off x="4572000" y="2861191"/>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24" name="Bildplatzhalter 6">
            <a:extLst>
              <a:ext uri="{FF2B5EF4-FFF2-40B4-BE49-F238E27FC236}">
                <a16:creationId xmlns:a16="http://schemas.microsoft.com/office/drawing/2014/main" id="{E6F79BE6-989D-4653-AB76-2D2B56A716F5}"/>
              </a:ext>
            </a:extLst>
          </p:cNvPr>
          <p:cNvSpPr>
            <a:spLocks noGrp="1"/>
          </p:cNvSpPr>
          <p:nvPr>
            <p:ph type="pic" sz="quarter" idx="43"/>
          </p:nvPr>
        </p:nvSpPr>
        <p:spPr>
          <a:xfrm>
            <a:off x="4572000" y="3932680"/>
            <a:ext cx="826402" cy="826402"/>
          </a:xfrm>
          <a:solidFill>
            <a:schemeClr val="bg1">
              <a:lumMod val="85000"/>
            </a:schemeClr>
          </a:solidFill>
        </p:spPr>
        <p:txBody>
          <a:bodyPr/>
          <a:lstStyle>
            <a:lvl1pPr>
              <a:defRPr sz="800"/>
            </a:lvl1pPr>
          </a:lstStyle>
          <a:p>
            <a:r>
              <a:rPr lang="de-DE" dirty="0"/>
              <a:t>Bild durch Klicken auf Symbol hinzufügen</a:t>
            </a:r>
          </a:p>
        </p:txBody>
      </p:sp>
      <p:sp>
        <p:nvSpPr>
          <p:cNvPr id="10" name="Diagrammplatzhalter 9">
            <a:extLst>
              <a:ext uri="{FF2B5EF4-FFF2-40B4-BE49-F238E27FC236}">
                <a16:creationId xmlns:a16="http://schemas.microsoft.com/office/drawing/2014/main" id="{302C1F18-5570-47F2-BD17-4B05D342A656}"/>
              </a:ext>
            </a:extLst>
          </p:cNvPr>
          <p:cNvSpPr>
            <a:spLocks noGrp="1"/>
          </p:cNvSpPr>
          <p:nvPr>
            <p:ph type="chart" sz="quarter" idx="44"/>
          </p:nvPr>
        </p:nvSpPr>
        <p:spPr>
          <a:xfrm>
            <a:off x="684213" y="1789510"/>
            <a:ext cx="3480593" cy="2969419"/>
          </a:xfrm>
        </p:spPr>
        <p:txBody>
          <a:bodyPr/>
          <a:lstStyle/>
          <a:p>
            <a:r>
              <a:rPr lang="de-DE" dirty="0"/>
              <a:t>Diagramm durch Klicken auf Symbol hinzufügen</a:t>
            </a:r>
          </a:p>
        </p:txBody>
      </p:sp>
      <p:sp>
        <p:nvSpPr>
          <p:cNvPr id="3" name="Titel 2">
            <a:extLst>
              <a:ext uri="{FF2B5EF4-FFF2-40B4-BE49-F238E27FC236}">
                <a16:creationId xmlns:a16="http://schemas.microsoft.com/office/drawing/2014/main" id="{212C3F15-C020-436F-B899-738600BCF495}"/>
              </a:ext>
            </a:extLst>
          </p:cNvPr>
          <p:cNvSpPr>
            <a:spLocks noGrp="1"/>
          </p:cNvSpPr>
          <p:nvPr>
            <p:ph type="title" hasCustomPrompt="1"/>
          </p:nvPr>
        </p:nvSpPr>
        <p:spPr/>
        <p:txBody>
          <a:bodyPr/>
          <a:lstStyle>
            <a:lvl1pPr>
              <a:defRPr/>
            </a:lvl1pPr>
          </a:lstStyle>
          <a:p>
            <a:r>
              <a:rPr lang="de-DE" dirty="0"/>
              <a:t>Slide Titel (H2, 27pt)</a:t>
            </a:r>
          </a:p>
        </p:txBody>
      </p:sp>
      <p:pic>
        <p:nvPicPr>
          <p:cNvPr id="27" name="Grafik 26">
            <a:extLst>
              <a:ext uri="{FF2B5EF4-FFF2-40B4-BE49-F238E27FC236}">
                <a16:creationId xmlns:a16="http://schemas.microsoft.com/office/drawing/2014/main" id="{306B5D62-C0AE-4119-9992-F131C00B8D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137096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images upright">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B18CCCCC-768A-483B-A8D5-1A56D3A430EE}"/>
              </a:ext>
            </a:extLst>
          </p:cNvPr>
          <p:cNvSpPr>
            <a:spLocks noGrp="1"/>
          </p:cNvSpPr>
          <p:nvPr>
            <p:ph type="pic" sz="quarter" idx="13"/>
          </p:nvPr>
        </p:nvSpPr>
        <p:spPr>
          <a:xfrm>
            <a:off x="3627966" y="195263"/>
            <a:ext cx="2430000" cy="4725591"/>
          </a:xfrm>
          <a:solidFill>
            <a:schemeClr val="bg1">
              <a:lumMod val="85000"/>
            </a:schemeClr>
          </a:solidFill>
        </p:spPr>
        <p:txBody>
          <a:bodyPr/>
          <a:lstStyle/>
          <a:p>
            <a:r>
              <a:rPr lang="de-DE" dirty="0"/>
              <a:t>Bild durch Klicken auf Symbol hinzufügen</a:t>
            </a:r>
          </a:p>
        </p:txBody>
      </p:sp>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057966" y="195263"/>
            <a:ext cx="2430000" cy="4725591"/>
          </a:xfrm>
          <a:solidFill>
            <a:schemeClr val="bg1">
              <a:lumMod val="85000"/>
            </a:schemeClr>
          </a:solidFill>
        </p:spPr>
        <p:txBody>
          <a:bodyPr/>
          <a:lstStyle/>
          <a:p>
            <a:r>
              <a:rPr lang="de-DE" dirty="0"/>
              <a:t>Bild durch Klicken auf Symbol hinzufügen</a:t>
            </a:r>
          </a:p>
        </p:txBody>
      </p:sp>
      <p:sp>
        <p:nvSpPr>
          <p:cNvPr id="10" name="Untertitel 2">
            <a:extLst>
              <a:ext uri="{FF2B5EF4-FFF2-40B4-BE49-F238E27FC236}">
                <a16:creationId xmlns:a16="http://schemas.microsoft.com/office/drawing/2014/main" id="{71E3DDA3-CC4F-46F5-8F27-793882191513}"/>
              </a:ext>
            </a:extLst>
          </p:cNvPr>
          <p:cNvSpPr>
            <a:spLocks noGrp="1"/>
          </p:cNvSpPr>
          <p:nvPr>
            <p:ph type="subTitle" idx="1" hasCustomPrompt="1"/>
          </p:nvPr>
        </p:nvSpPr>
        <p:spPr>
          <a:xfrm>
            <a:off x="494109" y="2095739"/>
            <a:ext cx="2630092" cy="2825115"/>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a:t>Lorem </a:t>
            </a:r>
            <a:r>
              <a:rPr lang="de-DE" dirty="0" err="1"/>
              <a:t>ipsum</a:t>
            </a:r>
            <a:r>
              <a:rPr lang="de-DE" dirty="0"/>
              <a:t> </a:t>
            </a:r>
            <a:r>
              <a:rPr lang="de-DE" dirty="0" err="1"/>
              <a:t>dolor</a:t>
            </a:r>
            <a:r>
              <a:rPr lang="de-DE" dirty="0"/>
              <a:t> sit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Aenean commodo </a:t>
            </a:r>
            <a:r>
              <a:rPr lang="de-DE" dirty="0" err="1"/>
              <a:t>ligula</a:t>
            </a:r>
            <a:r>
              <a:rPr lang="de-DE" dirty="0"/>
              <a:t> eget </a:t>
            </a:r>
            <a:r>
              <a:rPr lang="de-DE" dirty="0" err="1"/>
              <a:t>dolor</a:t>
            </a:r>
            <a:r>
              <a:rPr lang="de-DE" dirty="0"/>
              <a:t>. Aenean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lato</a:t>
            </a:r>
            <a:r>
              <a:rPr lang="de-DE" dirty="0"/>
              <a:t> cum </a:t>
            </a:r>
            <a:r>
              <a:rPr lang="de-DE" dirty="0" err="1"/>
              <a:t>novax</a:t>
            </a:r>
            <a:r>
              <a:rPr lang="de-DE" dirty="0"/>
              <a:t>. </a:t>
            </a:r>
          </a:p>
        </p:txBody>
      </p:sp>
      <p:sp>
        <p:nvSpPr>
          <p:cNvPr id="11" name="Titel 1">
            <a:extLst>
              <a:ext uri="{FF2B5EF4-FFF2-40B4-BE49-F238E27FC236}">
                <a16:creationId xmlns:a16="http://schemas.microsoft.com/office/drawing/2014/main" id="{3E8D7781-2EF4-4841-92F2-CE38A5E448BA}"/>
              </a:ext>
            </a:extLst>
          </p:cNvPr>
          <p:cNvSpPr>
            <a:spLocks noGrp="1"/>
          </p:cNvSpPr>
          <p:nvPr>
            <p:ph type="title" hasCustomPrompt="1"/>
          </p:nvPr>
        </p:nvSpPr>
        <p:spPr>
          <a:xfrm>
            <a:off x="494110" y="600075"/>
            <a:ext cx="2630092" cy="1452283"/>
          </a:xfrm>
        </p:spPr>
        <p:txBody>
          <a:bodyPr/>
          <a:lstStyle>
            <a:lvl1pPr marL="0" indent="0">
              <a:buNone/>
              <a:defRPr sz="2700" cap="none" baseline="0">
                <a:latin typeface="+mj-lt"/>
              </a:defRPr>
            </a:lvl1pPr>
          </a:lstStyle>
          <a:p>
            <a:r>
              <a:rPr lang="de-DE" dirty="0"/>
              <a:t>Slide Titel (H2, 27pt)</a:t>
            </a:r>
          </a:p>
        </p:txBody>
      </p:sp>
      <p:sp>
        <p:nvSpPr>
          <p:cNvPr id="3" name="Fußzeilenplatzhalter 2">
            <a:extLst>
              <a:ext uri="{FF2B5EF4-FFF2-40B4-BE49-F238E27FC236}">
                <a16:creationId xmlns:a16="http://schemas.microsoft.com/office/drawing/2014/main" id="{BCE80908-65B3-4CDB-A1AD-AE17DE96D0D7}"/>
              </a:ext>
            </a:extLst>
          </p:cNvPr>
          <p:cNvSpPr>
            <a:spLocks noGrp="1"/>
          </p:cNvSpPr>
          <p:nvPr>
            <p:ph type="ftr" sz="quarter" idx="16"/>
          </p:nvPr>
        </p:nvSpPr>
        <p:spPr/>
        <p:txBody>
          <a:bodyPr/>
          <a:lstStyle>
            <a:lvl1pPr>
              <a:defRPr>
                <a:latin typeface="+mn-lt"/>
              </a:defRPr>
            </a:lvl1pPr>
          </a:lstStyle>
          <a:p>
            <a:r>
              <a:rPr lang="de-DE" dirty="0"/>
              <a:t>Project Name</a:t>
            </a:r>
          </a:p>
        </p:txBody>
      </p:sp>
      <p:sp>
        <p:nvSpPr>
          <p:cNvPr id="4" name="Foliennummernplatzhalter 3">
            <a:extLst>
              <a:ext uri="{FF2B5EF4-FFF2-40B4-BE49-F238E27FC236}">
                <a16:creationId xmlns:a16="http://schemas.microsoft.com/office/drawing/2014/main" id="{C86575DE-4E68-4DE5-95D8-219077336728}"/>
              </a:ext>
            </a:extLst>
          </p:cNvPr>
          <p:cNvSpPr>
            <a:spLocks noGrp="1"/>
          </p:cNvSpPr>
          <p:nvPr>
            <p:ph type="sldNum" sz="quarter" idx="17"/>
          </p:nvPr>
        </p:nvSpPr>
        <p:spPr/>
        <p:txBody>
          <a:bodyPr/>
          <a:lstStyle/>
          <a:p>
            <a:fld id="{DB97557C-07F1-4F6F-B2A1-37771CCEF5CA}" type="slidenum">
              <a:rPr lang="de-DE" smtClean="0"/>
              <a:pPr/>
              <a:t>‹Nr.›</a:t>
            </a:fld>
            <a:endParaRPr lang="de-DE" dirty="0"/>
          </a:p>
        </p:txBody>
      </p:sp>
      <p:pic>
        <p:nvPicPr>
          <p:cNvPr id="12" name="Grafik 11">
            <a:extLst>
              <a:ext uri="{FF2B5EF4-FFF2-40B4-BE49-F238E27FC236}">
                <a16:creationId xmlns:a16="http://schemas.microsoft.com/office/drawing/2014/main" id="{8D799B58-9D9C-4A53-A8C7-8D3133803D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6189584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ur square images">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D0B2BEAC-A583-416E-B4D9-5DC349952ABE}"/>
              </a:ext>
            </a:extLst>
          </p:cNvPr>
          <p:cNvSpPr>
            <a:spLocks noGrp="1"/>
          </p:cNvSpPr>
          <p:nvPr>
            <p:ph type="pic" sz="quarter" idx="14"/>
          </p:nvPr>
        </p:nvSpPr>
        <p:spPr>
          <a:xfrm>
            <a:off x="6123385" y="195262"/>
            <a:ext cx="2364581" cy="2376488"/>
          </a:xfrm>
          <a:solidFill>
            <a:schemeClr val="bg1">
              <a:lumMod val="85000"/>
            </a:schemeClr>
          </a:solidFill>
        </p:spPr>
        <p:txBody>
          <a:bodyPr/>
          <a:lstStyle>
            <a:lvl1pPr>
              <a:defRPr sz="1400"/>
            </a:lvl1pPr>
          </a:lstStyle>
          <a:p>
            <a:r>
              <a:rPr lang="de-DE" dirty="0"/>
              <a:t>Bild durch Klicken auf Symbol hinzufügen</a:t>
            </a:r>
          </a:p>
        </p:txBody>
      </p:sp>
      <p:sp>
        <p:nvSpPr>
          <p:cNvPr id="10" name="Bildplatzhalter 7">
            <a:extLst>
              <a:ext uri="{FF2B5EF4-FFF2-40B4-BE49-F238E27FC236}">
                <a16:creationId xmlns:a16="http://schemas.microsoft.com/office/drawing/2014/main" id="{A53B992D-5A97-465D-94C5-39340837F695}"/>
              </a:ext>
            </a:extLst>
          </p:cNvPr>
          <p:cNvSpPr>
            <a:spLocks noGrp="1"/>
          </p:cNvSpPr>
          <p:nvPr>
            <p:ph type="pic" sz="quarter" idx="16"/>
          </p:nvPr>
        </p:nvSpPr>
        <p:spPr>
          <a:xfrm>
            <a:off x="6123385" y="2571750"/>
            <a:ext cx="2364581" cy="2349104"/>
          </a:xfrm>
          <a:solidFill>
            <a:schemeClr val="bg1">
              <a:lumMod val="85000"/>
            </a:schemeClr>
          </a:solidFill>
        </p:spPr>
        <p:txBody>
          <a:bodyPr/>
          <a:lstStyle>
            <a:lvl1pPr>
              <a:defRPr sz="1400"/>
            </a:lvl1pPr>
          </a:lstStyle>
          <a:p>
            <a:r>
              <a:rPr lang="de-DE" dirty="0"/>
              <a:t>Bild durch Klicken auf Symbol hinzufügen</a:t>
            </a:r>
          </a:p>
        </p:txBody>
      </p:sp>
      <p:sp>
        <p:nvSpPr>
          <p:cNvPr id="15" name="Bildplatzhalter 7">
            <a:extLst>
              <a:ext uri="{FF2B5EF4-FFF2-40B4-BE49-F238E27FC236}">
                <a16:creationId xmlns:a16="http://schemas.microsoft.com/office/drawing/2014/main" id="{BE35A95F-F93A-469E-AC81-ECB8D1B06CB0}"/>
              </a:ext>
            </a:extLst>
          </p:cNvPr>
          <p:cNvSpPr>
            <a:spLocks noGrp="1"/>
          </p:cNvSpPr>
          <p:nvPr>
            <p:ph type="pic" sz="quarter" idx="20"/>
          </p:nvPr>
        </p:nvSpPr>
        <p:spPr>
          <a:xfrm>
            <a:off x="3758804" y="195262"/>
            <a:ext cx="2364581" cy="2376488"/>
          </a:xfrm>
          <a:solidFill>
            <a:schemeClr val="bg1">
              <a:lumMod val="85000"/>
            </a:schemeClr>
          </a:solidFill>
        </p:spPr>
        <p:txBody>
          <a:bodyPr/>
          <a:lstStyle>
            <a:lvl1pPr>
              <a:defRPr sz="1400"/>
            </a:lvl1pPr>
          </a:lstStyle>
          <a:p>
            <a:r>
              <a:rPr lang="de-DE" dirty="0"/>
              <a:t>Bild durch Klicken auf Symbol hinzufügen</a:t>
            </a:r>
          </a:p>
        </p:txBody>
      </p:sp>
      <p:sp>
        <p:nvSpPr>
          <p:cNvPr id="16" name="Bildplatzhalter 7">
            <a:extLst>
              <a:ext uri="{FF2B5EF4-FFF2-40B4-BE49-F238E27FC236}">
                <a16:creationId xmlns:a16="http://schemas.microsoft.com/office/drawing/2014/main" id="{FF80C647-A1E9-4844-AFA6-6918EF07FEA7}"/>
              </a:ext>
            </a:extLst>
          </p:cNvPr>
          <p:cNvSpPr>
            <a:spLocks noGrp="1"/>
          </p:cNvSpPr>
          <p:nvPr>
            <p:ph type="pic" sz="quarter" idx="21"/>
          </p:nvPr>
        </p:nvSpPr>
        <p:spPr>
          <a:xfrm>
            <a:off x="3758804" y="2571750"/>
            <a:ext cx="2364581" cy="2349104"/>
          </a:xfrm>
          <a:solidFill>
            <a:schemeClr val="bg1">
              <a:lumMod val="85000"/>
            </a:schemeClr>
          </a:solidFill>
        </p:spPr>
        <p:txBody>
          <a:bodyPr/>
          <a:lstStyle>
            <a:lvl1pPr>
              <a:defRPr sz="1400"/>
            </a:lvl1pPr>
          </a:lstStyle>
          <a:p>
            <a:r>
              <a:rPr lang="de-DE" dirty="0"/>
              <a:t>Bild durch Klicken auf Symbol hinzufügen</a:t>
            </a: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94109" y="2095738"/>
            <a:ext cx="2926209" cy="2434400"/>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a:t>
            </a:r>
          </a:p>
        </p:txBody>
      </p:sp>
      <p:sp>
        <p:nvSpPr>
          <p:cNvPr id="11" name="Titel 1">
            <a:extLst>
              <a:ext uri="{FF2B5EF4-FFF2-40B4-BE49-F238E27FC236}">
                <a16:creationId xmlns:a16="http://schemas.microsoft.com/office/drawing/2014/main" id="{B8759177-C059-4BBF-9F6A-5329C60AA2CF}"/>
              </a:ext>
            </a:extLst>
          </p:cNvPr>
          <p:cNvSpPr>
            <a:spLocks noGrp="1"/>
          </p:cNvSpPr>
          <p:nvPr>
            <p:ph type="title" hasCustomPrompt="1"/>
          </p:nvPr>
        </p:nvSpPr>
        <p:spPr>
          <a:xfrm>
            <a:off x="494110" y="708423"/>
            <a:ext cx="2926209" cy="1211818"/>
          </a:xfrm>
        </p:spPr>
        <p:txBody>
          <a:bodyPr/>
          <a:lstStyle>
            <a:lvl1pPr marL="0" indent="0">
              <a:buNone/>
              <a:defRPr cap="none" baseline="0"/>
            </a:lvl1pPr>
          </a:lstStyle>
          <a:p>
            <a:r>
              <a:rPr lang="de-DE" dirty="0"/>
              <a:t>Slide Titel (H2, 27pt)</a:t>
            </a:r>
          </a:p>
        </p:txBody>
      </p:sp>
      <p:sp>
        <p:nvSpPr>
          <p:cNvPr id="4" name="Fußzeilenplatzhalter 3">
            <a:extLst>
              <a:ext uri="{FF2B5EF4-FFF2-40B4-BE49-F238E27FC236}">
                <a16:creationId xmlns:a16="http://schemas.microsoft.com/office/drawing/2014/main" id="{51EFA6B0-35E4-4F26-9B3C-BFC430F9196B}"/>
              </a:ext>
            </a:extLst>
          </p:cNvPr>
          <p:cNvSpPr>
            <a:spLocks noGrp="1"/>
          </p:cNvSpPr>
          <p:nvPr>
            <p:ph type="ftr" sz="quarter" idx="23"/>
          </p:nvPr>
        </p:nvSpPr>
        <p:spPr/>
        <p:txBody>
          <a:bodyPr/>
          <a:lstStyle/>
          <a:p>
            <a:r>
              <a:rPr lang="de-DE" dirty="0"/>
              <a:t>Project Name</a:t>
            </a:r>
          </a:p>
        </p:txBody>
      </p:sp>
      <p:sp>
        <p:nvSpPr>
          <p:cNvPr id="5" name="Foliennummernplatzhalter 4">
            <a:extLst>
              <a:ext uri="{FF2B5EF4-FFF2-40B4-BE49-F238E27FC236}">
                <a16:creationId xmlns:a16="http://schemas.microsoft.com/office/drawing/2014/main" id="{235D3AE9-0088-48F5-AAA8-520D28D02312}"/>
              </a:ext>
            </a:extLst>
          </p:cNvPr>
          <p:cNvSpPr>
            <a:spLocks noGrp="1"/>
          </p:cNvSpPr>
          <p:nvPr>
            <p:ph type="sldNum" sz="quarter" idx="24"/>
          </p:nvPr>
        </p:nvSpPr>
        <p:spPr/>
        <p:txBody>
          <a:bodyPr/>
          <a:lstStyle/>
          <a:p>
            <a:fld id="{DB97557C-07F1-4F6F-B2A1-37771CCEF5CA}" type="slidenum">
              <a:rPr lang="de-DE" smtClean="0"/>
              <a:pPr/>
              <a:t>‹Nr.›</a:t>
            </a:fld>
            <a:endParaRPr lang="de-DE" dirty="0"/>
          </a:p>
        </p:txBody>
      </p:sp>
      <p:pic>
        <p:nvPicPr>
          <p:cNvPr id="17" name="Grafik 16">
            <a:extLst>
              <a:ext uri="{FF2B5EF4-FFF2-40B4-BE49-F238E27FC236}">
                <a16:creationId xmlns:a16="http://schemas.microsoft.com/office/drawing/2014/main" id="{70346FBB-6262-47EB-BA9E-E1AC913D43C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7945682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baseline="0" dirty="0">
              <a:solidFill>
                <a:schemeClr val="bg1"/>
              </a:solidFill>
              <a:latin typeface="+mj-lt"/>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2252126" y="1133600"/>
            <a:ext cx="4639748" cy="2643100"/>
          </a:xfrm>
        </p:spPr>
        <p:txBody>
          <a:bodyPr anchor="ctr"/>
          <a:lstStyle>
            <a:lvl1pPr marL="0" indent="0" algn="ctr">
              <a:lnSpc>
                <a:spcPct val="80000"/>
              </a:lnSpc>
              <a:buNone/>
              <a:defRPr sz="3000" cap="none" baseline="0">
                <a:solidFill>
                  <a:schemeClr val="bg1"/>
                </a:solidFill>
              </a:defRPr>
            </a:lvl1pPr>
          </a:lstStyle>
          <a:p>
            <a:r>
              <a:rPr lang="de-DE" dirty="0"/>
              <a:t>„Edit Quote Text </a:t>
            </a:r>
            <a:r>
              <a:rPr lang="en-US" dirty="0"/>
              <a:t>(H1, 30pt) Lorem Ipsum Dolor Sit </a:t>
            </a:r>
            <a:r>
              <a:rPr lang="en-US" dirty="0" err="1"/>
              <a:t>Amet</a:t>
            </a:r>
            <a:r>
              <a:rPr lang="en-US" dirty="0"/>
              <a:t> sin </a:t>
            </a:r>
            <a:r>
              <a:rPr lang="en-US" dirty="0" err="1"/>
              <a:t>culum</a:t>
            </a:r>
            <a:r>
              <a:rPr lang="en-US" dirty="0"/>
              <a:t> nostra ex. </a:t>
            </a:r>
            <a:r>
              <a:rPr lang="de-DE" dirty="0"/>
              <a:t>“</a:t>
            </a:r>
          </a:p>
        </p:txBody>
      </p: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1284685" y="3888582"/>
            <a:ext cx="6546056" cy="641747"/>
          </a:xfrm>
        </p:spPr>
        <p:txBody>
          <a:bodyPr/>
          <a:lstStyle>
            <a:lvl1pPr algn="ctr">
              <a:defRPr>
                <a:solidFill>
                  <a:schemeClr val="bg1"/>
                </a:solidFill>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latin typeface="+mn-lt"/>
              </a:defRPr>
            </a:lvl1pPr>
          </a:lstStyle>
          <a:p>
            <a:r>
              <a:rPr lang="de-DE" dirty="0"/>
              <a:t>Project Name</a:t>
            </a:r>
          </a:p>
        </p:txBody>
      </p:sp>
    </p:spTree>
    <p:extLst>
      <p:ext uri="{BB962C8B-B14F-4D97-AF65-F5344CB8AC3E}">
        <p14:creationId xmlns:p14="http://schemas.microsoft.com/office/powerpoint/2010/main" val="157240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2 - Light Blu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20DB2C57-481B-48E5-B2C7-521F919B6150}"/>
              </a:ext>
            </a:extLst>
          </p:cNvPr>
          <p:cNvSpPr/>
          <p:nvPr userDrawn="1"/>
        </p:nvSpPr>
        <p:spPr>
          <a:xfrm rot="10800000">
            <a:off x="0" y="0"/>
            <a:ext cx="914400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452459" y="424237"/>
            <a:ext cx="2284296" cy="2807561"/>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4572001" y="1318260"/>
            <a:ext cx="4071938" cy="1657541"/>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4572001" y="3084147"/>
            <a:ext cx="4071938" cy="1199153"/>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pic>
        <p:nvPicPr>
          <p:cNvPr id="13" name="Grafik 12">
            <a:extLst>
              <a:ext uri="{FF2B5EF4-FFF2-40B4-BE49-F238E27FC236}">
                <a16:creationId xmlns:a16="http://schemas.microsoft.com/office/drawing/2014/main" id="{B7AADF42-F12F-49BD-9053-12A949D0C34E}"/>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200000" y="252000"/>
            <a:ext cx="1663263" cy="554421"/>
          </a:xfrm>
          <a:prstGeom prst="rect">
            <a:avLst/>
          </a:prstGeom>
        </p:spPr>
      </p:pic>
    </p:spTree>
    <p:extLst>
      <p:ext uri="{BB962C8B-B14F-4D97-AF65-F5344CB8AC3E}">
        <p14:creationId xmlns:p14="http://schemas.microsoft.com/office/powerpoint/2010/main" val="58042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 + Image on Red">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latin typeface="Arial Black" panose="020B0A04020102020204" pitchFamily="34" charset="0"/>
            </a:endParaRP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1836420" y="1434227"/>
            <a:ext cx="4160520" cy="1507094"/>
          </a:xfrm>
        </p:spPr>
        <p:txBody>
          <a:bodyPr anchor="t"/>
          <a:lstStyle>
            <a:lvl1pPr marL="0" indent="0" algn="l">
              <a:lnSpc>
                <a:spcPct val="80000"/>
              </a:lnSpc>
              <a:buNone/>
              <a:defRPr sz="2700" cap="none" baseline="0">
                <a:solidFill>
                  <a:schemeClr val="bg1"/>
                </a:solidFill>
              </a:defRPr>
            </a:lvl1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Amet</a:t>
            </a:r>
          </a:p>
        </p:txBody>
      </p:sp>
      <p:pic>
        <p:nvPicPr>
          <p:cNvPr id="7" name="Grafik 6">
            <a:extLst>
              <a:ext uri="{FF2B5EF4-FFF2-40B4-BE49-F238E27FC236}">
                <a16:creationId xmlns:a16="http://schemas.microsoft.com/office/drawing/2014/main" id="{EAF310AC-E588-4886-9249-3A679F12FF1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84616" y="4636545"/>
            <a:ext cx="284309" cy="284309"/>
          </a:xfrm>
          <a:prstGeom prst="rect">
            <a:avLst/>
          </a:prstGeom>
        </p:spPr>
      </p:pic>
      <p:sp>
        <p:nvSpPr>
          <p:cNvPr id="12" name="Textplatzhalter 11">
            <a:extLst>
              <a:ext uri="{FF2B5EF4-FFF2-40B4-BE49-F238E27FC236}">
                <a16:creationId xmlns:a16="http://schemas.microsoft.com/office/drawing/2014/main" id="{59D33ECC-94A1-4342-9823-BE4AF84E9A2C}"/>
              </a:ext>
            </a:extLst>
          </p:cNvPr>
          <p:cNvSpPr>
            <a:spLocks noGrp="1"/>
          </p:cNvSpPr>
          <p:nvPr>
            <p:ph type="body" sz="quarter" idx="13" hasCustomPrompt="1"/>
          </p:nvPr>
        </p:nvSpPr>
        <p:spPr>
          <a:xfrm>
            <a:off x="879385" y="3050865"/>
            <a:ext cx="3083015" cy="1364974"/>
          </a:xfrm>
        </p:spPr>
        <p:txBody>
          <a:bodyPr/>
          <a:lstStyle>
            <a:lvl1pPr algn="l">
              <a:defRPr>
                <a:solidFill>
                  <a:schemeClr val="bg1"/>
                </a:solidFill>
                <a:latin typeface="Cambria" panose="02040503050406030204" pitchFamily="18" charset="0"/>
                <a:ea typeface="Cambria" panose="02040503050406030204" pitchFamily="18" charset="0"/>
              </a:defRPr>
            </a:lvl1pPr>
          </a:lstStyle>
          <a:p>
            <a:pPr lvl="0"/>
            <a:r>
              <a:rPr lang="de-DE" dirty="0"/>
              <a:t>Lorem ipsum dolor sit amet, consectetuer adipiscing elit. Maecenas porttitor </a:t>
            </a:r>
            <a:r>
              <a:rPr lang="de-DE" dirty="0" err="1"/>
              <a:t>congue</a:t>
            </a:r>
            <a:r>
              <a:rPr lang="de-DE" dirty="0"/>
              <a:t> </a:t>
            </a:r>
            <a:r>
              <a:rPr lang="de-DE" dirty="0" err="1"/>
              <a:t>massa</a:t>
            </a:r>
            <a:r>
              <a:rPr lang="de-DE" dirty="0"/>
              <a:t> </a:t>
            </a:r>
            <a:r>
              <a:rPr lang="de-DE" dirty="0" err="1"/>
              <a:t>lorem</a:t>
            </a:r>
            <a:r>
              <a:rPr lang="de-DE" dirty="0"/>
              <a:t> </a:t>
            </a:r>
            <a:r>
              <a:rPr lang="de-DE" dirty="0" err="1"/>
              <a:t>ispum</a:t>
            </a:r>
            <a:r>
              <a:rPr lang="de-DE" dirty="0"/>
              <a:t> </a:t>
            </a:r>
            <a:r>
              <a:rPr lang="de-DE" dirty="0" err="1"/>
              <a:t>dolor</a:t>
            </a:r>
            <a:r>
              <a:rPr lang="de-DE" dirty="0"/>
              <a:t> sit Amet. </a:t>
            </a:r>
          </a:p>
        </p:txBody>
      </p:sp>
      <p:sp>
        <p:nvSpPr>
          <p:cNvPr id="15" name="Foliennummernplatzhalter 14">
            <a:extLst>
              <a:ext uri="{FF2B5EF4-FFF2-40B4-BE49-F238E27FC236}">
                <a16:creationId xmlns:a16="http://schemas.microsoft.com/office/drawing/2014/main" id="{D377D2D4-7627-473C-AE16-E22388F1D892}"/>
              </a:ext>
            </a:extLst>
          </p:cNvPr>
          <p:cNvSpPr>
            <a:spLocks noGrp="1"/>
          </p:cNvSpPr>
          <p:nvPr>
            <p:ph type="sldNum" sz="quarter" idx="16"/>
          </p:nvPr>
        </p:nvSpPr>
        <p:spPr/>
        <p:txBody>
          <a:bodyPr/>
          <a:lstStyle>
            <a:lvl1pPr>
              <a:defRPr>
                <a:solidFill>
                  <a:schemeClr val="bg1"/>
                </a:solidFill>
              </a:defRPr>
            </a:lvl1pPr>
          </a:lstStyle>
          <a:p>
            <a:fld id="{DB97557C-07F1-4F6F-B2A1-37771CCEF5CA}" type="slidenum">
              <a:rPr lang="de-DE" smtClean="0"/>
              <a:pPr/>
              <a:t>‹Nr.›</a:t>
            </a:fld>
            <a:endParaRPr lang="de-DE" dirty="0"/>
          </a:p>
        </p:txBody>
      </p:sp>
      <p:sp>
        <p:nvSpPr>
          <p:cNvPr id="13" name="Fußzeilenplatzhalter 12">
            <a:extLst>
              <a:ext uri="{FF2B5EF4-FFF2-40B4-BE49-F238E27FC236}">
                <a16:creationId xmlns:a16="http://schemas.microsoft.com/office/drawing/2014/main" id="{C8F42386-3753-4ACB-BC5E-502253DCC825}"/>
              </a:ext>
            </a:extLst>
          </p:cNvPr>
          <p:cNvSpPr>
            <a:spLocks noGrp="1"/>
          </p:cNvSpPr>
          <p:nvPr>
            <p:ph type="ftr" sz="quarter" idx="15"/>
          </p:nvPr>
        </p:nvSpPr>
        <p:spPr/>
        <p:txBody>
          <a:bodyPr/>
          <a:lstStyle>
            <a:lvl1pPr>
              <a:defRPr>
                <a:solidFill>
                  <a:schemeClr val="bg1"/>
                </a:solidFill>
              </a:defRPr>
            </a:lvl1pPr>
          </a:lstStyle>
          <a:p>
            <a:r>
              <a:rPr lang="de-DE" dirty="0"/>
              <a:t>Project </a:t>
            </a:r>
            <a:r>
              <a:rPr lang="de-DE" dirty="0">
                <a:latin typeface="+mn-lt"/>
              </a:rPr>
              <a:t>Name</a:t>
            </a:r>
          </a:p>
        </p:txBody>
      </p:sp>
      <p:sp>
        <p:nvSpPr>
          <p:cNvPr id="4" name="Bildplatzhalter 3">
            <a:extLst>
              <a:ext uri="{FF2B5EF4-FFF2-40B4-BE49-F238E27FC236}">
                <a16:creationId xmlns:a16="http://schemas.microsoft.com/office/drawing/2014/main" id="{EB52933C-7E72-4D84-A88F-7D120A7A6E9B}"/>
              </a:ext>
            </a:extLst>
          </p:cNvPr>
          <p:cNvSpPr>
            <a:spLocks noGrp="1"/>
          </p:cNvSpPr>
          <p:nvPr>
            <p:ph type="pic" sz="quarter" idx="17"/>
          </p:nvPr>
        </p:nvSpPr>
        <p:spPr>
          <a:xfrm>
            <a:off x="4479023" y="1143000"/>
            <a:ext cx="3505200" cy="2644140"/>
          </a:xfrm>
          <a:solidFill>
            <a:schemeClr val="bg1">
              <a:lumMod val="95000"/>
            </a:schemeClr>
          </a:solidFill>
        </p:spPr>
        <p:txBody>
          <a:bodyPr/>
          <a:lstStyle>
            <a:lvl1pPr>
              <a:defRPr>
                <a:solidFill>
                  <a:schemeClr val="tx1"/>
                </a:solidFill>
              </a:defRPr>
            </a:lvl1pPr>
          </a:lstStyle>
          <a:p>
            <a:r>
              <a:rPr lang="de-DE" dirty="0"/>
              <a:t>Bild durch Klicken auf Symbol hinzufügen</a:t>
            </a:r>
          </a:p>
        </p:txBody>
      </p:sp>
    </p:spTree>
    <p:extLst>
      <p:ext uri="{BB962C8B-B14F-4D97-AF65-F5344CB8AC3E}">
        <p14:creationId xmlns:p14="http://schemas.microsoft.com/office/powerpoint/2010/main" val="31566612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nner bottom side">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213" y="1175449"/>
            <a:ext cx="6360399" cy="1318498"/>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ligula</a:t>
            </a:r>
            <a:r>
              <a:rPr lang="de-DE" dirty="0"/>
              <a:t> </a:t>
            </a:r>
            <a:r>
              <a:rPr lang="de-DE" dirty="0" err="1"/>
              <a:t>eget</a:t>
            </a:r>
            <a:r>
              <a:rPr lang="de-DE" dirty="0"/>
              <a:t> </a:t>
            </a:r>
            <a:r>
              <a:rPr lang="de-DE" dirty="0" err="1"/>
              <a:t>dolor</a:t>
            </a:r>
            <a:r>
              <a:rPr lang="de-DE" dirty="0"/>
              <a:t>. </a:t>
            </a:r>
            <a:r>
              <a:rPr lang="de-DE" dirty="0" err="1"/>
              <a:t>Aenean</a:t>
            </a:r>
            <a:r>
              <a:rPr lang="de-DE" dirty="0"/>
              <a:t> </a:t>
            </a:r>
            <a:r>
              <a:rPr lang="de-DE" dirty="0" err="1"/>
              <a:t>massa</a:t>
            </a:r>
            <a:r>
              <a:rPr lang="de-DE" dirty="0"/>
              <a:t>. Cum </a:t>
            </a:r>
            <a:r>
              <a:rPr lang="de-DE" dirty="0" err="1"/>
              <a:t>sociis</a:t>
            </a:r>
            <a:r>
              <a:rPr lang="de-DE" dirty="0"/>
              <a:t> </a:t>
            </a:r>
            <a:r>
              <a:rPr lang="de-DE" dirty="0" err="1"/>
              <a:t>natoque</a:t>
            </a:r>
            <a:r>
              <a:rPr lang="de-DE" dirty="0"/>
              <a:t> </a:t>
            </a:r>
            <a:r>
              <a:rPr lang="de-DE" dirty="0" err="1"/>
              <a:t>penatibus</a:t>
            </a:r>
            <a:r>
              <a:rPr lang="de-DE" dirty="0"/>
              <a:t> et </a:t>
            </a:r>
            <a:r>
              <a:rPr lang="de-DE" dirty="0" err="1"/>
              <a:t>dolor</a:t>
            </a:r>
            <a:r>
              <a:rPr lang="de-DE" dirty="0"/>
              <a:t> Sit </a:t>
            </a:r>
            <a:r>
              <a:rPr lang="de-DE" dirty="0" err="1"/>
              <a:t>amet</a:t>
            </a:r>
            <a:r>
              <a:rPr lang="de-DE" dirty="0"/>
              <a:t> ex </a:t>
            </a:r>
            <a:r>
              <a:rPr lang="de-DE" dirty="0" err="1"/>
              <a:t>culum</a:t>
            </a:r>
            <a:r>
              <a:rPr lang="de-DE" dirty="0"/>
              <a:t> </a:t>
            </a:r>
            <a:r>
              <a:rPr lang="de-DE" dirty="0" err="1"/>
              <a:t>mas</a:t>
            </a:r>
            <a:r>
              <a:rPr lang="de-DE" dirty="0"/>
              <a:t> </a:t>
            </a:r>
            <a:r>
              <a:rPr lang="de-DE" dirty="0" err="1"/>
              <a:t>nostra</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2" y="3251719"/>
            <a:ext cx="8236744" cy="1669135"/>
          </a:xfrm>
          <a:solidFill>
            <a:schemeClr val="bg1">
              <a:lumMod val="85000"/>
            </a:schemeClr>
          </a:solidFill>
        </p:spPr>
        <p:txBody>
          <a:bodyPr anchor="ctr"/>
          <a:lstStyle/>
          <a:p>
            <a:r>
              <a:rPr lang="de-DE" dirty="0"/>
              <a:t>Bild durch Klicken auf Symbol hinzufügen</a:t>
            </a:r>
          </a:p>
        </p:txBody>
      </p:sp>
      <p:sp>
        <p:nvSpPr>
          <p:cNvPr id="9" name="Titel 1">
            <a:extLst>
              <a:ext uri="{FF2B5EF4-FFF2-40B4-BE49-F238E27FC236}">
                <a16:creationId xmlns:a16="http://schemas.microsoft.com/office/drawing/2014/main" id="{1CB0D154-99AB-476D-95A7-9DF6E365ECA1}"/>
              </a:ext>
            </a:extLst>
          </p:cNvPr>
          <p:cNvSpPr>
            <a:spLocks noGrp="1"/>
          </p:cNvSpPr>
          <p:nvPr>
            <p:ph type="title" hasCustomPrompt="1"/>
          </p:nvPr>
        </p:nvSpPr>
        <p:spPr>
          <a:xfrm>
            <a:off x="684212" y="2754157"/>
            <a:ext cx="7776369" cy="995124"/>
          </a:xfrm>
        </p:spPr>
        <p:txBody>
          <a:bodyPr anchor="ctr"/>
          <a:lstStyle>
            <a:lvl1pPr marL="0" indent="0">
              <a:buNone/>
              <a:defRPr cap="none" baseline="0"/>
            </a:lvl1pPr>
          </a:lstStyle>
          <a:p>
            <a:r>
              <a:rPr lang="de-DE" dirty="0"/>
              <a:t>Slide Titel (H2, 27pt)</a:t>
            </a:r>
          </a:p>
        </p:txBody>
      </p:sp>
      <p:sp>
        <p:nvSpPr>
          <p:cNvPr id="8" name="Fußzeilenplatzhalter 7">
            <a:extLst>
              <a:ext uri="{FF2B5EF4-FFF2-40B4-BE49-F238E27FC236}">
                <a16:creationId xmlns:a16="http://schemas.microsoft.com/office/drawing/2014/main" id="{B01B3D0A-3C69-4663-AB09-3533CCDC7C4E}"/>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10" name="Foliennummernplatzhalter 9">
            <a:extLst>
              <a:ext uri="{FF2B5EF4-FFF2-40B4-BE49-F238E27FC236}">
                <a16:creationId xmlns:a16="http://schemas.microsoft.com/office/drawing/2014/main" id="{BD6E0558-F3CB-4955-BADA-4B976074F1DC}"/>
              </a:ext>
            </a:extLst>
          </p:cNvPr>
          <p:cNvSpPr>
            <a:spLocks noGrp="1"/>
          </p:cNvSpPr>
          <p:nvPr>
            <p:ph type="sldNum" sz="quarter" idx="16"/>
          </p:nvPr>
        </p:nvSpPr>
        <p:spPr/>
        <p:txBody>
          <a:bodyPr/>
          <a:lstStyle/>
          <a:p>
            <a:fld id="{DB97557C-07F1-4F6F-B2A1-37771CCEF5CA}" type="slidenum">
              <a:rPr lang="de-DE" smtClean="0"/>
              <a:pPr/>
              <a:t>‹Nr.›</a:t>
            </a:fld>
            <a:endParaRPr lang="de-DE" dirty="0"/>
          </a:p>
        </p:txBody>
      </p:sp>
      <p:pic>
        <p:nvPicPr>
          <p:cNvPr id="11" name="Grafik 10">
            <a:extLst>
              <a:ext uri="{FF2B5EF4-FFF2-40B4-BE49-F238E27FC236}">
                <a16:creationId xmlns:a16="http://schemas.microsoft.com/office/drawing/2014/main" id="{DE5E6E32-C11C-47CC-928D-17BA14EB760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811181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4856700" y="3212282"/>
            <a:ext cx="3106978" cy="1708572"/>
          </a:xfrm>
        </p:spPr>
        <p:txBody>
          <a:bodyPr>
            <a:norm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926" y="1675792"/>
            <a:ext cx="4189445" cy="3228392"/>
          </a:xfrm>
          <a:solidFill>
            <a:schemeClr val="bg1">
              <a:lumMod val="85000"/>
            </a:schemeClr>
          </a:solidFill>
        </p:spPr>
        <p:txBody>
          <a:bodyPr anchor="ctr"/>
          <a:lstStyle/>
          <a:p>
            <a:r>
              <a:rPr lang="de-DE" dirty="0"/>
              <a:t>Bild durch Klicken auf Symbol hinzufügen</a:t>
            </a:r>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4856700" y="2731294"/>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 18pt)</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hasCustomPrompt="1"/>
          </p:nvPr>
        </p:nvSpPr>
        <p:spPr>
          <a:xfrm>
            <a:off x="3934198" y="1125162"/>
            <a:ext cx="4566649" cy="1188244"/>
          </a:xfrm>
        </p:spPr>
        <p:txBody>
          <a:bodyPr/>
          <a:lstStyle>
            <a:lvl1pPr marL="0" indent="0">
              <a:buNone/>
              <a:defRPr/>
            </a:lvl1pPr>
          </a:lstStyle>
          <a:p>
            <a:r>
              <a:rPr lang="de-DE" dirty="0"/>
              <a:t>Slide Titel (H2, 27pt)</a:t>
            </a:r>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pic>
        <p:nvPicPr>
          <p:cNvPr id="10" name="Grafik 9">
            <a:extLst>
              <a:ext uri="{FF2B5EF4-FFF2-40B4-BE49-F238E27FC236}">
                <a16:creationId xmlns:a16="http://schemas.microsoft.com/office/drawing/2014/main" id="{70B5985A-EF31-4F4C-88E4-212909305B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3664692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Images Text Overlap">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684750" y="3553801"/>
            <a:ext cx="3106978" cy="966812"/>
          </a:xfrm>
        </p:spPr>
        <p:txBody>
          <a:bodyPr>
            <a:noAutofit/>
          </a:bodyPr>
          <a:lstStyle>
            <a:lvl1pPr marL="0" indent="0" algn="l">
              <a:lnSpc>
                <a:spcPct val="110000"/>
              </a:lnSpc>
              <a:buNone/>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251223" y="195262"/>
            <a:ext cx="4105275" cy="2362500"/>
          </a:xfrm>
          <a:solidFill>
            <a:schemeClr val="bg1">
              <a:lumMod val="85000"/>
            </a:schemeClr>
          </a:solidFill>
        </p:spPr>
        <p:txBody>
          <a:bodyPr/>
          <a:lstStyle/>
          <a:p>
            <a:r>
              <a:rPr lang="de-DE" dirty="0"/>
              <a:t>Bild durch Klicken auf Symbol hinzufügen</a:t>
            </a:r>
          </a:p>
        </p:txBody>
      </p:sp>
      <p:sp>
        <p:nvSpPr>
          <p:cNvPr id="9" name="Inhaltsplatzhalter 2">
            <a:extLst>
              <a:ext uri="{FF2B5EF4-FFF2-40B4-BE49-F238E27FC236}">
                <a16:creationId xmlns:a16="http://schemas.microsoft.com/office/drawing/2014/main" id="{5A4689FC-A325-43DB-B41D-B4BABCF57723}"/>
              </a:ext>
            </a:extLst>
          </p:cNvPr>
          <p:cNvSpPr>
            <a:spLocks noGrp="1"/>
          </p:cNvSpPr>
          <p:nvPr>
            <p:ph sz="half" idx="30" hasCustomPrompt="1"/>
          </p:nvPr>
        </p:nvSpPr>
        <p:spPr>
          <a:xfrm>
            <a:off x="684750" y="3072813"/>
            <a:ext cx="3106978" cy="397426"/>
          </a:xfrm>
          <a:prstGeom prst="rect">
            <a:avLst/>
          </a:prstGeom>
        </p:spPr>
        <p:txBody>
          <a:bodyPr numCol="1" anchor="b">
            <a:noAutofit/>
          </a:bodyPr>
          <a:lstStyle>
            <a:lvl1pPr marL="0" indent="0" algn="l">
              <a:lnSpc>
                <a:spcPct val="100000"/>
              </a:lnSpc>
              <a:buClr>
                <a:schemeClr val="tx2"/>
              </a:buClr>
              <a:buSzPct val="115000"/>
              <a:buFontTx/>
              <a:buNone/>
              <a:defRPr sz="1800" b="1">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 18pt)</a:t>
            </a:r>
          </a:p>
        </p:txBody>
      </p:sp>
      <p:sp>
        <p:nvSpPr>
          <p:cNvPr id="11" name="Titel 10">
            <a:extLst>
              <a:ext uri="{FF2B5EF4-FFF2-40B4-BE49-F238E27FC236}">
                <a16:creationId xmlns:a16="http://schemas.microsoft.com/office/drawing/2014/main" id="{BDEE5118-9C74-4E3A-89B2-289BB9476C6D}"/>
              </a:ext>
            </a:extLst>
          </p:cNvPr>
          <p:cNvSpPr>
            <a:spLocks noGrp="1"/>
          </p:cNvSpPr>
          <p:nvPr>
            <p:ph type="title" hasCustomPrompt="1"/>
          </p:nvPr>
        </p:nvSpPr>
        <p:spPr>
          <a:xfrm>
            <a:off x="3791728" y="314325"/>
            <a:ext cx="4709120" cy="1999081"/>
          </a:xfrm>
        </p:spPr>
        <p:txBody>
          <a:bodyPr/>
          <a:lstStyle>
            <a:lvl1pPr marL="0" indent="0">
              <a:buNone/>
              <a:defRPr/>
            </a:lvl1pPr>
          </a:lstStyle>
          <a:p>
            <a:r>
              <a:rPr lang="de-DE" dirty="0"/>
              <a:t>Slide Titel (H2, 27pt)</a:t>
            </a:r>
          </a:p>
        </p:txBody>
      </p:sp>
      <p:sp>
        <p:nvSpPr>
          <p:cNvPr id="4" name="Fußzeilenplatzhalter 3">
            <a:extLst>
              <a:ext uri="{FF2B5EF4-FFF2-40B4-BE49-F238E27FC236}">
                <a16:creationId xmlns:a16="http://schemas.microsoft.com/office/drawing/2014/main" id="{E300E3E5-19A0-4131-9EEB-E9CAC31DB745}"/>
              </a:ext>
            </a:extLst>
          </p:cNvPr>
          <p:cNvSpPr>
            <a:spLocks noGrp="1"/>
          </p:cNvSpPr>
          <p:nvPr>
            <p:ph type="ftr" sz="quarter" idx="32"/>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E3DFFC1D-7094-440F-A7D9-FF0B74B60132}"/>
              </a:ext>
            </a:extLst>
          </p:cNvPr>
          <p:cNvSpPr>
            <a:spLocks noGrp="1"/>
          </p:cNvSpPr>
          <p:nvPr>
            <p:ph type="sldNum" sz="quarter" idx="33"/>
          </p:nvPr>
        </p:nvSpPr>
        <p:spPr/>
        <p:txBody>
          <a:bodyPr/>
          <a:lstStyle/>
          <a:p>
            <a:fld id="{DB97557C-07F1-4F6F-B2A1-37771CCEF5CA}" type="slidenum">
              <a:rPr lang="de-DE" smtClean="0"/>
              <a:pPr/>
              <a:t>‹Nr.›</a:t>
            </a:fld>
            <a:endParaRPr lang="de-DE" dirty="0"/>
          </a:p>
        </p:txBody>
      </p:sp>
      <p:sp>
        <p:nvSpPr>
          <p:cNvPr id="8" name="Bildplatzhalter 7">
            <a:extLst>
              <a:ext uri="{FF2B5EF4-FFF2-40B4-BE49-F238E27FC236}">
                <a16:creationId xmlns:a16="http://schemas.microsoft.com/office/drawing/2014/main" id="{94F2DA04-066E-4F44-9BBC-2CE331B471B1}"/>
              </a:ext>
            </a:extLst>
          </p:cNvPr>
          <p:cNvSpPr>
            <a:spLocks noGrp="1"/>
          </p:cNvSpPr>
          <p:nvPr>
            <p:ph type="pic" sz="quarter" idx="34"/>
          </p:nvPr>
        </p:nvSpPr>
        <p:spPr>
          <a:xfrm>
            <a:off x="4356498" y="2557763"/>
            <a:ext cx="4131468" cy="2362500"/>
          </a:xfrm>
          <a:solidFill>
            <a:schemeClr val="bg1">
              <a:lumMod val="85000"/>
            </a:schemeClr>
          </a:solidFill>
        </p:spPr>
        <p:txBody>
          <a:bodyPr/>
          <a:lstStyle/>
          <a:p>
            <a:r>
              <a:rPr lang="de-DE" dirty="0"/>
              <a:t>Bild durch Klicken auf Symbol hinzufügen</a:t>
            </a:r>
          </a:p>
        </p:txBody>
      </p:sp>
      <p:pic>
        <p:nvPicPr>
          <p:cNvPr id="12" name="Grafik 11">
            <a:extLst>
              <a:ext uri="{FF2B5EF4-FFF2-40B4-BE49-F238E27FC236}">
                <a16:creationId xmlns:a16="http://schemas.microsoft.com/office/drawing/2014/main" id="{A649067E-180D-4C85-B262-70102384DF0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892419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Image Overlap 2 ">
    <p:spTree>
      <p:nvGrpSpPr>
        <p:cNvPr id="1" name=""/>
        <p:cNvGrpSpPr/>
        <p:nvPr/>
      </p:nvGrpSpPr>
      <p:grpSpPr>
        <a:xfrm>
          <a:off x="0" y="0"/>
          <a:ext cx="0" cy="0"/>
          <a:chOff x="0" y="0"/>
          <a:chExt cx="0" cy="0"/>
        </a:xfrm>
      </p:grpSpPr>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251223" y="3431464"/>
            <a:ext cx="4094740" cy="1489390"/>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a:p>
            <a:endParaRPr lang="de-DE" dirty="0"/>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103238" y="1018224"/>
            <a:ext cx="3384728" cy="3902630"/>
          </a:xfrm>
          <a:solidFill>
            <a:schemeClr val="bg1">
              <a:lumMod val="85000"/>
            </a:schemeClr>
          </a:solidFill>
        </p:spPr>
        <p:txBody>
          <a:bodyPr anchor="ctr"/>
          <a:lstStyle/>
          <a:p>
            <a:r>
              <a:rPr lang="de-DE" dirty="0"/>
              <a:t>Bild durch Klicken auf Symbol hinzufügen</a:t>
            </a:r>
          </a:p>
        </p:txBody>
      </p:sp>
      <p:sp>
        <p:nvSpPr>
          <p:cNvPr id="10" name="Titel 9">
            <a:extLst>
              <a:ext uri="{FF2B5EF4-FFF2-40B4-BE49-F238E27FC236}">
                <a16:creationId xmlns:a16="http://schemas.microsoft.com/office/drawing/2014/main" id="{1748C0F6-43F5-4EB8-B491-922FD80EC511}"/>
              </a:ext>
            </a:extLst>
          </p:cNvPr>
          <p:cNvSpPr>
            <a:spLocks noGrp="1"/>
          </p:cNvSpPr>
          <p:nvPr>
            <p:ph type="title" hasCustomPrompt="1"/>
          </p:nvPr>
        </p:nvSpPr>
        <p:spPr>
          <a:xfrm>
            <a:off x="2551510" y="1018224"/>
            <a:ext cx="4398839" cy="1366837"/>
          </a:xfrm>
        </p:spPr>
        <p:txBody>
          <a:bodyPr anchor="ctr"/>
          <a:lstStyle>
            <a:lvl1pPr marL="0" indent="0">
              <a:buNone/>
              <a:defRPr/>
            </a:lvl1pPr>
          </a:lstStyle>
          <a:p>
            <a:r>
              <a:rPr lang="de-DE" dirty="0"/>
              <a:t>Slide Titel (H2, 27pt)</a:t>
            </a:r>
          </a:p>
        </p:txBody>
      </p:sp>
      <p:sp>
        <p:nvSpPr>
          <p:cNvPr id="5" name="Fußzeilenplatzhalter 4">
            <a:extLst>
              <a:ext uri="{FF2B5EF4-FFF2-40B4-BE49-F238E27FC236}">
                <a16:creationId xmlns:a16="http://schemas.microsoft.com/office/drawing/2014/main" id="{E1AE209A-51A5-4C5C-85FD-B4FA23A18A8C}"/>
              </a:ext>
            </a:extLst>
          </p:cNvPr>
          <p:cNvSpPr>
            <a:spLocks noGrp="1"/>
          </p:cNvSpPr>
          <p:nvPr>
            <p:ph type="ftr" sz="quarter" idx="15"/>
          </p:nvPr>
        </p:nvSpPr>
        <p:spPr/>
        <p:txBody>
          <a:bodyPr/>
          <a:lstStyle>
            <a:lvl1pPr>
              <a:defRPr>
                <a:latin typeface="+mn-lt"/>
              </a:defRPr>
            </a:lvl1pPr>
          </a:lstStyle>
          <a:p>
            <a:r>
              <a:rPr lang="de-DE" dirty="0"/>
              <a:t>Project Name</a:t>
            </a:r>
          </a:p>
        </p:txBody>
      </p:sp>
      <p:sp>
        <p:nvSpPr>
          <p:cNvPr id="6" name="Foliennummernplatzhalter 5">
            <a:extLst>
              <a:ext uri="{FF2B5EF4-FFF2-40B4-BE49-F238E27FC236}">
                <a16:creationId xmlns:a16="http://schemas.microsoft.com/office/drawing/2014/main" id="{1F170A68-1900-4A95-9F49-FF03215DDF44}"/>
              </a:ext>
            </a:extLst>
          </p:cNvPr>
          <p:cNvSpPr>
            <a:spLocks noGrp="1"/>
          </p:cNvSpPr>
          <p:nvPr>
            <p:ph type="sldNum" sz="quarter" idx="16"/>
          </p:nvPr>
        </p:nvSpPr>
        <p:spPr/>
        <p:txBody>
          <a:bodyPr/>
          <a:lstStyle/>
          <a:p>
            <a:fld id="{DB97557C-07F1-4F6F-B2A1-37771CCEF5CA}" type="slidenum">
              <a:rPr lang="de-DE" smtClean="0"/>
              <a:pPr/>
              <a:t>‹Nr.›</a:t>
            </a:fld>
            <a:endParaRPr lang="de-DE" dirty="0"/>
          </a:p>
        </p:txBody>
      </p:sp>
      <p:pic>
        <p:nvPicPr>
          <p:cNvPr id="11" name="Grafik 10">
            <a:extLst>
              <a:ext uri="{FF2B5EF4-FFF2-40B4-BE49-F238E27FC236}">
                <a16:creationId xmlns:a16="http://schemas.microsoft.com/office/drawing/2014/main" id="{6926E770-63FE-443B-B43A-5BCA0500B3A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826593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mall and Big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413" y="195263"/>
            <a:ext cx="2843553" cy="4050166"/>
          </a:xfrm>
          <a:solidFill>
            <a:schemeClr val="bg1">
              <a:lumMod val="85000"/>
            </a:schemeClr>
          </a:solidFill>
        </p:spPr>
        <p:txBody>
          <a:bodyPr/>
          <a:lstStyle>
            <a:lvl1pPr>
              <a:defRPr sz="1200"/>
            </a:lvl1pPr>
          </a:lstStyle>
          <a:p>
            <a:r>
              <a:rPr lang="de-DE" dirty="0"/>
              <a:t>Bild durch Klicken auf Symbol hinzufügen</a:t>
            </a:r>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251223" y="3322986"/>
            <a:ext cx="1366876" cy="1597868"/>
          </a:xfrm>
          <a:solidFill>
            <a:schemeClr val="bg1">
              <a:lumMod val="85000"/>
            </a:schemeClr>
          </a:solidFill>
        </p:spPr>
        <p:txBody>
          <a:bodyPr/>
          <a:lstStyle>
            <a:lvl1pPr>
              <a:defRPr sz="1200"/>
            </a:lvl1pPr>
          </a:lstStyle>
          <a:p>
            <a:r>
              <a:rPr lang="de-DE" dirty="0"/>
              <a:t>Bild durch Klicken auf Symbol hinzufügen</a:t>
            </a:r>
          </a:p>
        </p:txBody>
      </p:sp>
      <p:sp>
        <p:nvSpPr>
          <p:cNvPr id="13" name="Titel 12">
            <a:extLst>
              <a:ext uri="{FF2B5EF4-FFF2-40B4-BE49-F238E27FC236}">
                <a16:creationId xmlns:a16="http://schemas.microsoft.com/office/drawing/2014/main" id="{1352B1AC-AB00-4941-9B42-0C9AD3A354B9}"/>
              </a:ext>
            </a:extLst>
          </p:cNvPr>
          <p:cNvSpPr>
            <a:spLocks noGrp="1"/>
          </p:cNvSpPr>
          <p:nvPr>
            <p:ph type="title" hasCustomPrompt="1"/>
          </p:nvPr>
        </p:nvSpPr>
        <p:spPr>
          <a:xfrm>
            <a:off x="494110" y="765497"/>
            <a:ext cx="4839890" cy="859147"/>
          </a:xfrm>
        </p:spPr>
        <p:txBody>
          <a:bodyPr anchor="ctr"/>
          <a:lstStyle>
            <a:lvl1pPr marL="0" indent="0">
              <a:buNone/>
              <a:defRPr/>
            </a:lvl1pPr>
          </a:lstStyle>
          <a:p>
            <a:r>
              <a:rPr lang="de-DE" dirty="0"/>
              <a:t>Slide Titel (H2, 27pt)</a:t>
            </a:r>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300079" y="2655312"/>
            <a:ext cx="3106978" cy="2001466"/>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pic>
        <p:nvPicPr>
          <p:cNvPr id="12" name="Grafik 11">
            <a:extLst>
              <a:ext uri="{FF2B5EF4-FFF2-40B4-BE49-F238E27FC236}">
                <a16:creationId xmlns:a16="http://schemas.microsoft.com/office/drawing/2014/main" id="{855B271E-28BA-4093-ADF4-4403B2EBA0D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3" name="Textplatzhalter 2">
            <a:extLst>
              <a:ext uri="{FF2B5EF4-FFF2-40B4-BE49-F238E27FC236}">
                <a16:creationId xmlns:a16="http://schemas.microsoft.com/office/drawing/2014/main" id="{9D6848E7-4E27-4DD4-BC96-76FCE757227C}"/>
              </a:ext>
            </a:extLst>
          </p:cNvPr>
          <p:cNvSpPr>
            <a:spLocks noGrp="1"/>
          </p:cNvSpPr>
          <p:nvPr>
            <p:ph type="body" sz="quarter" idx="36" hasCustomPrompt="1"/>
          </p:nvPr>
        </p:nvSpPr>
        <p:spPr>
          <a:xfrm>
            <a:off x="2300079" y="2106613"/>
            <a:ext cx="3106978" cy="465137"/>
          </a:xfrm>
        </p:spPr>
        <p:txBody>
          <a:bodyPr anchor="b"/>
          <a:lstStyle>
            <a:lvl1pPr>
              <a:defRPr b="1">
                <a:solidFill>
                  <a:schemeClr val="accent2"/>
                </a:solidFill>
                <a:latin typeface="+mn-lt"/>
              </a:defRPr>
            </a:lvl1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8525561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ll and Big Image 2">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5644375" y="195262"/>
            <a:ext cx="2843553" cy="4334877"/>
          </a:xfrm>
          <a:solidFill>
            <a:schemeClr val="bg1">
              <a:lumMod val="85000"/>
            </a:schemeClr>
          </a:solidFill>
        </p:spPr>
        <p:txBody>
          <a:bodyPr/>
          <a:lstStyle>
            <a:lvl1pPr>
              <a:defRPr sz="1200"/>
            </a:lvl1pPr>
          </a:lstStyle>
          <a:p>
            <a:r>
              <a:rPr lang="de-DE" dirty="0"/>
              <a:t>Bild durch Klicken auf Symbol hinzufügen</a:t>
            </a:r>
          </a:p>
        </p:txBody>
      </p:sp>
      <p:sp>
        <p:nvSpPr>
          <p:cNvPr id="10" name="Bildplatzhalter 6">
            <a:extLst>
              <a:ext uri="{FF2B5EF4-FFF2-40B4-BE49-F238E27FC236}">
                <a16:creationId xmlns:a16="http://schemas.microsoft.com/office/drawing/2014/main" id="{427CB0BC-4149-4759-A3D2-C663E7CBEB07}"/>
              </a:ext>
            </a:extLst>
          </p:cNvPr>
          <p:cNvSpPr>
            <a:spLocks noGrp="1"/>
          </p:cNvSpPr>
          <p:nvPr>
            <p:ph type="pic" sz="quarter" idx="32"/>
          </p:nvPr>
        </p:nvSpPr>
        <p:spPr>
          <a:xfrm>
            <a:off x="3275856" y="195262"/>
            <a:ext cx="2372053" cy="2736528"/>
          </a:xfrm>
          <a:solidFill>
            <a:schemeClr val="bg1">
              <a:lumMod val="85000"/>
            </a:schemeClr>
          </a:solidFill>
        </p:spPr>
        <p:txBody>
          <a:bodyPr anchor="ctr"/>
          <a:lstStyle>
            <a:lvl1pPr>
              <a:defRPr sz="1200"/>
            </a:lvl1pPr>
          </a:lstStyle>
          <a:p>
            <a:r>
              <a:rPr lang="de-DE" dirty="0"/>
              <a:t>Bild durch Klicken auf Symbol hinzufügen</a:t>
            </a:r>
          </a:p>
        </p:txBody>
      </p:sp>
      <p:sp>
        <p:nvSpPr>
          <p:cNvPr id="14" name="Untertitel 2">
            <a:extLst>
              <a:ext uri="{FF2B5EF4-FFF2-40B4-BE49-F238E27FC236}">
                <a16:creationId xmlns:a16="http://schemas.microsoft.com/office/drawing/2014/main" id="{5B1743B7-4BC7-42A2-93B3-3ABE002CFC06}"/>
              </a:ext>
            </a:extLst>
          </p:cNvPr>
          <p:cNvSpPr>
            <a:spLocks noGrp="1"/>
          </p:cNvSpPr>
          <p:nvPr>
            <p:ph type="subTitle" idx="1" hasCustomPrompt="1"/>
          </p:nvPr>
        </p:nvSpPr>
        <p:spPr>
          <a:xfrm>
            <a:off x="251520" y="3683392"/>
            <a:ext cx="3106978" cy="935875"/>
          </a:xfrm>
        </p:spPr>
        <p:txBody>
          <a:bodyPr>
            <a:normAutofit/>
          </a:bodyPr>
          <a:lstStyle>
            <a:lvl1pPr marL="0" indent="0" algn="l">
              <a:lnSpc>
                <a:spcPct val="110000"/>
              </a:lnSpc>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consectetuer</a:t>
            </a:r>
            <a:r>
              <a:rPr lang="de-DE" dirty="0"/>
              <a:t> </a:t>
            </a:r>
            <a:r>
              <a:rPr lang="de-DE" dirty="0" err="1"/>
              <a:t>adipiscing</a:t>
            </a:r>
            <a:r>
              <a:rPr lang="de-DE" dirty="0"/>
              <a:t> </a:t>
            </a:r>
            <a:r>
              <a:rPr lang="de-DE" dirty="0" err="1"/>
              <a:t>elit</a:t>
            </a:r>
            <a:r>
              <a:rPr lang="de-DE" dirty="0"/>
              <a:t>. </a:t>
            </a:r>
            <a:r>
              <a:rPr lang="de-DE" dirty="0" err="1"/>
              <a:t>Aenean</a:t>
            </a:r>
            <a:r>
              <a:rPr lang="de-DE" dirty="0"/>
              <a:t> commodo. </a:t>
            </a:r>
          </a:p>
        </p:txBody>
      </p:sp>
      <p:sp>
        <p:nvSpPr>
          <p:cNvPr id="5" name="Fußzeilenplatzhalter 4">
            <a:extLst>
              <a:ext uri="{FF2B5EF4-FFF2-40B4-BE49-F238E27FC236}">
                <a16:creationId xmlns:a16="http://schemas.microsoft.com/office/drawing/2014/main" id="{4BD6BBB9-1DF1-4322-A58F-B9650234E3FC}"/>
              </a:ext>
            </a:extLst>
          </p:cNvPr>
          <p:cNvSpPr>
            <a:spLocks noGrp="1"/>
          </p:cNvSpPr>
          <p:nvPr>
            <p:ph type="ftr" sz="quarter" idx="34"/>
          </p:nvPr>
        </p:nvSpPr>
        <p:spPr/>
        <p:txBody>
          <a:bodyPr/>
          <a:lstStyle>
            <a:lvl1pPr>
              <a:defRPr>
                <a:latin typeface="+mn-lt"/>
              </a:defRPr>
            </a:lvl1pPr>
          </a:lstStyle>
          <a:p>
            <a:r>
              <a:rPr lang="de-DE" dirty="0"/>
              <a:t>Project Name</a:t>
            </a:r>
          </a:p>
        </p:txBody>
      </p:sp>
      <p:sp>
        <p:nvSpPr>
          <p:cNvPr id="9" name="Foliennummernplatzhalter 8">
            <a:extLst>
              <a:ext uri="{FF2B5EF4-FFF2-40B4-BE49-F238E27FC236}">
                <a16:creationId xmlns:a16="http://schemas.microsoft.com/office/drawing/2014/main" id="{63A349B9-8B01-4490-B2E2-9762164F3AC9}"/>
              </a:ext>
            </a:extLst>
          </p:cNvPr>
          <p:cNvSpPr>
            <a:spLocks noGrp="1"/>
          </p:cNvSpPr>
          <p:nvPr>
            <p:ph type="sldNum" sz="quarter" idx="35"/>
          </p:nvPr>
        </p:nvSpPr>
        <p:spPr/>
        <p:txBody>
          <a:bodyPr/>
          <a:lstStyle/>
          <a:p>
            <a:fld id="{DB97557C-07F1-4F6F-B2A1-37771CCEF5CA}" type="slidenum">
              <a:rPr lang="de-DE" smtClean="0"/>
              <a:pPr/>
              <a:t>‹Nr.›</a:t>
            </a:fld>
            <a:endParaRPr lang="de-DE" dirty="0"/>
          </a:p>
        </p:txBody>
      </p:sp>
      <p:sp>
        <p:nvSpPr>
          <p:cNvPr id="13" name="Titel 12">
            <a:extLst>
              <a:ext uri="{FF2B5EF4-FFF2-40B4-BE49-F238E27FC236}">
                <a16:creationId xmlns:a16="http://schemas.microsoft.com/office/drawing/2014/main" id="{1352B1AC-AB00-4941-9B42-0C9AD3A354B9}"/>
              </a:ext>
            </a:extLst>
          </p:cNvPr>
          <p:cNvSpPr>
            <a:spLocks noGrp="1"/>
          </p:cNvSpPr>
          <p:nvPr>
            <p:ph type="title" hasCustomPrompt="1"/>
          </p:nvPr>
        </p:nvSpPr>
        <p:spPr>
          <a:xfrm>
            <a:off x="648058" y="555526"/>
            <a:ext cx="4685904" cy="1584176"/>
          </a:xfrm>
        </p:spPr>
        <p:txBody>
          <a:bodyPr anchor="t"/>
          <a:lstStyle>
            <a:lvl1pPr marL="0" indent="0">
              <a:buNone/>
              <a:defRPr/>
            </a:lvl1pPr>
          </a:lstStyle>
          <a:p>
            <a:r>
              <a:rPr lang="de-DE" dirty="0"/>
              <a:t>Slide Titel (H2, 27pt)</a:t>
            </a:r>
          </a:p>
        </p:txBody>
      </p:sp>
      <p:pic>
        <p:nvPicPr>
          <p:cNvPr id="12" name="Grafik 11">
            <a:extLst>
              <a:ext uri="{FF2B5EF4-FFF2-40B4-BE49-F238E27FC236}">
                <a16:creationId xmlns:a16="http://schemas.microsoft.com/office/drawing/2014/main" id="{CC1C7EF8-6AD4-45F4-89DB-BFF376B17C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
        <p:nvSpPr>
          <p:cNvPr id="11" name="Textplatzhalter 2">
            <a:extLst>
              <a:ext uri="{FF2B5EF4-FFF2-40B4-BE49-F238E27FC236}">
                <a16:creationId xmlns:a16="http://schemas.microsoft.com/office/drawing/2014/main" id="{2B57C0E0-10F3-4793-B82B-5200CE3C6721}"/>
              </a:ext>
            </a:extLst>
          </p:cNvPr>
          <p:cNvSpPr>
            <a:spLocks noGrp="1"/>
          </p:cNvSpPr>
          <p:nvPr>
            <p:ph type="body" sz="quarter" idx="36" hasCustomPrompt="1"/>
          </p:nvPr>
        </p:nvSpPr>
        <p:spPr>
          <a:xfrm>
            <a:off x="251520" y="3113322"/>
            <a:ext cx="3106978" cy="465137"/>
          </a:xfrm>
        </p:spPr>
        <p:txBody>
          <a:bodyPr anchor="b"/>
          <a:lstStyle>
            <a:lvl1pPr>
              <a:defRPr b="1">
                <a:solidFill>
                  <a:schemeClr val="accent2"/>
                </a:solidFill>
                <a:latin typeface="+mn-lt"/>
              </a:defRPr>
            </a:lvl1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42580907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6C762F0F-6E63-4B28-B182-169C57BEB65D}"/>
              </a:ext>
            </a:extLst>
          </p:cNvPr>
          <p:cNvSpPr/>
          <p:nvPr userDrawn="1"/>
        </p:nvSpPr>
        <p:spPr>
          <a:xfrm>
            <a:off x="-1" y="0"/>
            <a:ext cx="9144001"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3" name="Untertitel 2">
            <a:extLst>
              <a:ext uri="{FF2B5EF4-FFF2-40B4-BE49-F238E27FC236}">
                <a16:creationId xmlns:a16="http://schemas.microsoft.com/office/drawing/2014/main" id="{87CDE7AE-2035-499C-83CF-650DC47E3346}"/>
              </a:ext>
            </a:extLst>
          </p:cNvPr>
          <p:cNvSpPr>
            <a:spLocks noGrp="1"/>
          </p:cNvSpPr>
          <p:nvPr>
            <p:ph type="subTitle" idx="1" hasCustomPrompt="1"/>
          </p:nvPr>
        </p:nvSpPr>
        <p:spPr>
          <a:xfrm>
            <a:off x="1893778" y="2220354"/>
            <a:ext cx="2263566" cy="686935"/>
          </a:xfrm>
        </p:spPr>
        <p:txBody>
          <a:bodyPr>
            <a:no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800">
                <a:latin typeface="Cambria" panose="02040503050406030204" pitchFamily="18" charset="0"/>
                <a:ea typeface="Cambria" panose="02040503050406030204" pitchFamily="18"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marL="0" marR="0" lvl="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p>
        </p:txBody>
      </p:sp>
      <p:sp>
        <p:nvSpPr>
          <p:cNvPr id="7" name="Bildplatzhalter 6">
            <a:extLst>
              <a:ext uri="{FF2B5EF4-FFF2-40B4-BE49-F238E27FC236}">
                <a16:creationId xmlns:a16="http://schemas.microsoft.com/office/drawing/2014/main" id="{1176756A-AAA4-444F-AAD4-D1B0436C6E87}"/>
              </a:ext>
            </a:extLst>
          </p:cNvPr>
          <p:cNvSpPr>
            <a:spLocks noGrp="1"/>
          </p:cNvSpPr>
          <p:nvPr>
            <p:ph type="pic" sz="quarter" idx="13"/>
          </p:nvPr>
        </p:nvSpPr>
        <p:spPr>
          <a:xfrm>
            <a:off x="493988" y="1758269"/>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8" name="Bildplatzhalter 6">
            <a:extLst>
              <a:ext uri="{FF2B5EF4-FFF2-40B4-BE49-F238E27FC236}">
                <a16:creationId xmlns:a16="http://schemas.microsoft.com/office/drawing/2014/main" id="{B5DEE126-AE1A-4114-BB4B-0DAB640C306B}"/>
              </a:ext>
            </a:extLst>
          </p:cNvPr>
          <p:cNvSpPr>
            <a:spLocks noGrp="1"/>
          </p:cNvSpPr>
          <p:nvPr>
            <p:ph type="pic" sz="quarter" idx="14"/>
          </p:nvPr>
        </p:nvSpPr>
        <p:spPr>
          <a:xfrm>
            <a:off x="493988" y="3464493"/>
            <a:ext cx="1215000" cy="1225556"/>
          </a:xfrm>
          <a:solidFill>
            <a:schemeClr val="bg1">
              <a:lumMod val="85000"/>
            </a:schemeClr>
          </a:solidFill>
        </p:spPr>
        <p:txBody>
          <a:bodyPr/>
          <a:lstStyle>
            <a:lvl1pPr>
              <a:defRPr sz="1200"/>
            </a:lvl1pPr>
          </a:lstStyle>
          <a:p>
            <a:r>
              <a:rPr lang="de-DE" dirty="0"/>
              <a:t>Bild durch Klicken auf Symbol hinzufügen</a:t>
            </a:r>
          </a:p>
        </p:txBody>
      </p:sp>
      <p:sp>
        <p:nvSpPr>
          <p:cNvPr id="11" name="Bildplatzhalter 6">
            <a:extLst>
              <a:ext uri="{FF2B5EF4-FFF2-40B4-BE49-F238E27FC236}">
                <a16:creationId xmlns:a16="http://schemas.microsoft.com/office/drawing/2014/main" id="{C8999797-8833-4D7B-95D3-6C75A195D52A}"/>
              </a:ext>
            </a:extLst>
          </p:cNvPr>
          <p:cNvSpPr>
            <a:spLocks noGrp="1"/>
          </p:cNvSpPr>
          <p:nvPr>
            <p:ph type="pic" sz="quarter" idx="15"/>
          </p:nvPr>
        </p:nvSpPr>
        <p:spPr>
          <a:xfrm>
            <a:off x="4769422" y="1758269"/>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14" name="Bildplatzhalter 6">
            <a:extLst>
              <a:ext uri="{FF2B5EF4-FFF2-40B4-BE49-F238E27FC236}">
                <a16:creationId xmlns:a16="http://schemas.microsoft.com/office/drawing/2014/main" id="{4C053180-2F93-4674-885A-082FD591DE33}"/>
              </a:ext>
            </a:extLst>
          </p:cNvPr>
          <p:cNvSpPr>
            <a:spLocks noGrp="1"/>
          </p:cNvSpPr>
          <p:nvPr>
            <p:ph type="pic" sz="quarter" idx="16"/>
          </p:nvPr>
        </p:nvSpPr>
        <p:spPr>
          <a:xfrm>
            <a:off x="4769422" y="3464493"/>
            <a:ext cx="1215000" cy="1215000"/>
          </a:xfrm>
          <a:solidFill>
            <a:schemeClr val="bg1">
              <a:lumMod val="85000"/>
            </a:schemeClr>
          </a:solidFill>
        </p:spPr>
        <p:txBody>
          <a:bodyPr/>
          <a:lstStyle>
            <a:lvl1pPr>
              <a:defRPr sz="1200"/>
            </a:lvl1pPr>
          </a:lstStyle>
          <a:p>
            <a:r>
              <a:rPr lang="de-DE" dirty="0"/>
              <a:t>Bild durch Klicken auf Symbol hinzufügen</a:t>
            </a:r>
          </a:p>
        </p:txBody>
      </p:sp>
      <p:sp>
        <p:nvSpPr>
          <p:cNvPr id="16" name="Textplatzhalter 15">
            <a:extLst>
              <a:ext uri="{FF2B5EF4-FFF2-40B4-BE49-F238E27FC236}">
                <a16:creationId xmlns:a16="http://schemas.microsoft.com/office/drawing/2014/main" id="{7A87D1FB-ACFB-49D3-9C10-3D0CB98D0D49}"/>
              </a:ext>
            </a:extLst>
          </p:cNvPr>
          <p:cNvSpPr>
            <a:spLocks noGrp="1"/>
          </p:cNvSpPr>
          <p:nvPr>
            <p:ph type="body" sz="quarter" idx="17" hasCustomPrompt="1"/>
          </p:nvPr>
        </p:nvSpPr>
        <p:spPr>
          <a:xfrm>
            <a:off x="1893778" y="3931502"/>
            <a:ext cx="2263566"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18" name="Textplatzhalter 15">
            <a:extLst>
              <a:ext uri="{FF2B5EF4-FFF2-40B4-BE49-F238E27FC236}">
                <a16:creationId xmlns:a16="http://schemas.microsoft.com/office/drawing/2014/main" id="{82C4C646-1D11-4778-B84B-FA9E91B52B8E}"/>
              </a:ext>
            </a:extLst>
          </p:cNvPr>
          <p:cNvSpPr>
            <a:spLocks noGrp="1"/>
          </p:cNvSpPr>
          <p:nvPr>
            <p:ph type="body" sz="quarter" idx="18" hasCustomPrompt="1"/>
          </p:nvPr>
        </p:nvSpPr>
        <p:spPr>
          <a:xfrm>
            <a:off x="6198121" y="3929026"/>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19" name="Textplatzhalter 15">
            <a:extLst>
              <a:ext uri="{FF2B5EF4-FFF2-40B4-BE49-F238E27FC236}">
                <a16:creationId xmlns:a16="http://schemas.microsoft.com/office/drawing/2014/main" id="{5C552C2E-6951-4D95-9914-250D8E159C1E}"/>
              </a:ext>
            </a:extLst>
          </p:cNvPr>
          <p:cNvSpPr>
            <a:spLocks noGrp="1"/>
          </p:cNvSpPr>
          <p:nvPr>
            <p:ph type="body" sz="quarter" idx="19" hasCustomPrompt="1"/>
          </p:nvPr>
        </p:nvSpPr>
        <p:spPr>
          <a:xfrm>
            <a:off x="6198121" y="2220914"/>
            <a:ext cx="2289845" cy="697833"/>
          </a:xfrm>
        </p:spPr>
        <p:txBody>
          <a:bodyPr/>
          <a:lstStyle>
            <a:lvl1pPr marL="0" indent="0">
              <a:buNone/>
              <a:defRPr lang="en-US" sz="1800" kern="1200" dirty="0" smtClean="0">
                <a:solidFill>
                  <a:schemeClr val="tx1"/>
                </a:solidFill>
                <a:latin typeface="Cambria" panose="02040503050406030204" pitchFamily="18" charset="0"/>
                <a:ea typeface="Cambria" panose="02040503050406030204" pitchFamily="18" charset="0"/>
                <a:cs typeface="+mn-cs"/>
              </a:defRPr>
            </a:lvl1pPr>
          </a:lstStyle>
          <a:p>
            <a:r>
              <a:rPr lang="en-US" dirty="0"/>
              <a:t>Lorem ipsum dolor sit </a:t>
            </a:r>
            <a:r>
              <a:rPr lang="en-US" dirty="0" err="1"/>
              <a:t>amet</a:t>
            </a:r>
            <a:r>
              <a:rPr lang="en-US" dirty="0"/>
              <a:t>.</a:t>
            </a:r>
            <a:endParaRPr lang="de-DE" dirty="0"/>
          </a:p>
        </p:txBody>
      </p:sp>
      <p:sp>
        <p:nvSpPr>
          <p:cNvPr id="21" name="Textplatzhalter 20">
            <a:extLst>
              <a:ext uri="{FF2B5EF4-FFF2-40B4-BE49-F238E27FC236}">
                <a16:creationId xmlns:a16="http://schemas.microsoft.com/office/drawing/2014/main" id="{0EE3FDB6-EE21-4A41-91EB-A129A612ED43}"/>
              </a:ext>
            </a:extLst>
          </p:cNvPr>
          <p:cNvSpPr>
            <a:spLocks noGrp="1"/>
          </p:cNvSpPr>
          <p:nvPr>
            <p:ph type="body" sz="quarter" idx="20" hasCustomPrompt="1"/>
          </p:nvPr>
        </p:nvSpPr>
        <p:spPr>
          <a:xfrm>
            <a:off x="1893900" y="1758268"/>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2" name="Textplatzhalter 20">
            <a:extLst>
              <a:ext uri="{FF2B5EF4-FFF2-40B4-BE49-F238E27FC236}">
                <a16:creationId xmlns:a16="http://schemas.microsoft.com/office/drawing/2014/main" id="{CB3E3C88-5E2E-433D-9297-1F64B3C9F696}"/>
              </a:ext>
            </a:extLst>
          </p:cNvPr>
          <p:cNvSpPr>
            <a:spLocks noGrp="1"/>
          </p:cNvSpPr>
          <p:nvPr>
            <p:ph type="body" sz="quarter" idx="21" hasCustomPrompt="1"/>
          </p:nvPr>
        </p:nvSpPr>
        <p:spPr>
          <a:xfrm>
            <a:off x="1893900" y="3466901"/>
            <a:ext cx="2265508"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3" name="Textplatzhalter 20">
            <a:extLst>
              <a:ext uri="{FF2B5EF4-FFF2-40B4-BE49-F238E27FC236}">
                <a16:creationId xmlns:a16="http://schemas.microsoft.com/office/drawing/2014/main" id="{FD5B8D46-24C2-48B0-9938-D12A3EEE436F}"/>
              </a:ext>
            </a:extLst>
          </p:cNvPr>
          <p:cNvSpPr>
            <a:spLocks noGrp="1"/>
          </p:cNvSpPr>
          <p:nvPr>
            <p:ph type="body" sz="quarter" idx="22" hasCustomPrompt="1"/>
          </p:nvPr>
        </p:nvSpPr>
        <p:spPr>
          <a:xfrm>
            <a:off x="6197234" y="1758268"/>
            <a:ext cx="2277404"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24" name="Textplatzhalter 20">
            <a:extLst>
              <a:ext uri="{FF2B5EF4-FFF2-40B4-BE49-F238E27FC236}">
                <a16:creationId xmlns:a16="http://schemas.microsoft.com/office/drawing/2014/main" id="{20AFE22A-EE4B-4736-94CB-4BF704F698E3}"/>
              </a:ext>
            </a:extLst>
          </p:cNvPr>
          <p:cNvSpPr>
            <a:spLocks noGrp="1"/>
          </p:cNvSpPr>
          <p:nvPr>
            <p:ph type="body" sz="quarter" idx="23" hasCustomPrompt="1"/>
          </p:nvPr>
        </p:nvSpPr>
        <p:spPr>
          <a:xfrm>
            <a:off x="6197235" y="3466901"/>
            <a:ext cx="2202326" cy="420206"/>
          </a:xfrm>
        </p:spPr>
        <p:txBody>
          <a:bodyPr anchor="ctr">
            <a:normAutofit/>
          </a:bodyPr>
          <a:lstStyle>
            <a:lvl1pPr marL="0" indent="0">
              <a:buNone/>
              <a:defRPr sz="1800" b="1" cap="none" baseline="0">
                <a:solidFill>
                  <a:schemeClr val="accent2"/>
                </a:solidFill>
                <a:latin typeface="+mn-lt"/>
                <a:cs typeface="Arial" panose="020B0604020202020204" pitchFamily="34" charset="0"/>
              </a:defRPr>
            </a:lvl1pPr>
          </a:lstStyle>
          <a:p>
            <a:pPr lvl="0"/>
            <a:r>
              <a:rPr lang="de-DE" dirty="0"/>
              <a:t>Edit </a:t>
            </a:r>
            <a:r>
              <a:rPr lang="de-DE" dirty="0" err="1"/>
              <a:t>Subtitle</a:t>
            </a:r>
            <a:r>
              <a:rPr lang="de-DE" dirty="0"/>
              <a:t> (H3)</a:t>
            </a:r>
          </a:p>
        </p:txBody>
      </p:sp>
      <p:sp>
        <p:nvSpPr>
          <p:cNvPr id="4" name="Fußzeilenplatzhalter 3">
            <a:extLst>
              <a:ext uri="{FF2B5EF4-FFF2-40B4-BE49-F238E27FC236}">
                <a16:creationId xmlns:a16="http://schemas.microsoft.com/office/drawing/2014/main" id="{243BD0FC-7826-4A28-9BD8-C52A931CFEC3}"/>
              </a:ext>
            </a:extLst>
          </p:cNvPr>
          <p:cNvSpPr>
            <a:spLocks noGrp="1"/>
          </p:cNvSpPr>
          <p:nvPr>
            <p:ph type="ftr" sz="quarter" idx="25"/>
          </p:nvPr>
        </p:nvSpPr>
        <p:spPr/>
        <p:txBody>
          <a:bodyPr/>
          <a:lstStyle>
            <a:lvl1pPr>
              <a:defRPr>
                <a:latin typeface="+mn-lt"/>
              </a:defRPr>
            </a:lvl1pPr>
          </a:lstStyle>
          <a:p>
            <a:r>
              <a:rPr lang="de-DE" dirty="0"/>
              <a:t>Project Name</a:t>
            </a:r>
          </a:p>
        </p:txBody>
      </p:sp>
      <p:sp>
        <p:nvSpPr>
          <p:cNvPr id="5" name="Foliennummernplatzhalter 4">
            <a:extLst>
              <a:ext uri="{FF2B5EF4-FFF2-40B4-BE49-F238E27FC236}">
                <a16:creationId xmlns:a16="http://schemas.microsoft.com/office/drawing/2014/main" id="{25173C50-D52A-45E3-BE26-3AC8C0CA98E6}"/>
              </a:ext>
            </a:extLst>
          </p:cNvPr>
          <p:cNvSpPr>
            <a:spLocks noGrp="1"/>
          </p:cNvSpPr>
          <p:nvPr>
            <p:ph type="sldNum" sz="quarter" idx="26"/>
          </p:nvPr>
        </p:nvSpPr>
        <p:spPr/>
        <p:txBody>
          <a:bodyPr/>
          <a:lstStyle/>
          <a:p>
            <a:fld id="{DB97557C-07F1-4F6F-B2A1-37771CCEF5CA}" type="slidenum">
              <a:rPr lang="de-DE" smtClean="0"/>
              <a:pPr/>
              <a:t>‹Nr.›</a:t>
            </a:fld>
            <a:endParaRPr lang="de-DE" dirty="0"/>
          </a:p>
        </p:txBody>
      </p:sp>
      <p:sp>
        <p:nvSpPr>
          <p:cNvPr id="6" name="Titel 5">
            <a:extLst>
              <a:ext uri="{FF2B5EF4-FFF2-40B4-BE49-F238E27FC236}">
                <a16:creationId xmlns:a16="http://schemas.microsoft.com/office/drawing/2014/main" id="{F63298DD-398B-4E3E-83F8-C5DF3BBDE57C}"/>
              </a:ext>
            </a:extLst>
          </p:cNvPr>
          <p:cNvSpPr>
            <a:spLocks noGrp="1"/>
          </p:cNvSpPr>
          <p:nvPr>
            <p:ph type="title" hasCustomPrompt="1"/>
          </p:nvPr>
        </p:nvSpPr>
        <p:spPr/>
        <p:txBody>
          <a:bodyPr/>
          <a:lstStyle>
            <a:lvl1pPr marL="0" indent="0" algn="l">
              <a:buNone/>
              <a:defRPr/>
            </a:lvl1pPr>
          </a:lstStyle>
          <a:p>
            <a:r>
              <a:rPr lang="de-DE" dirty="0"/>
              <a:t>Slide Titel (H2, 27pt)</a:t>
            </a:r>
          </a:p>
        </p:txBody>
      </p:sp>
      <p:pic>
        <p:nvPicPr>
          <p:cNvPr id="25" name="Grafik 24">
            <a:extLst>
              <a:ext uri="{FF2B5EF4-FFF2-40B4-BE49-F238E27FC236}">
                <a16:creationId xmlns:a16="http://schemas.microsoft.com/office/drawing/2014/main" id="{E0F0CAC7-2995-4E5A-8798-0CAC5B8924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1903722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9" name="Inhaltsplatzhalter 2">
            <a:extLst>
              <a:ext uri="{FF2B5EF4-FFF2-40B4-BE49-F238E27FC236}">
                <a16:creationId xmlns:a16="http://schemas.microsoft.com/office/drawing/2014/main" id="{435C025F-3CDD-4866-952E-4B2F3E5AE982}"/>
              </a:ext>
            </a:extLst>
          </p:cNvPr>
          <p:cNvSpPr>
            <a:spLocks noGrp="1"/>
          </p:cNvSpPr>
          <p:nvPr>
            <p:ph sz="half" idx="1" hasCustomPrompt="1"/>
          </p:nvPr>
        </p:nvSpPr>
        <p:spPr>
          <a:xfrm>
            <a:off x="2017566" y="1979270"/>
            <a:ext cx="236655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3" name="Bildplatzhalter 2">
            <a:extLst>
              <a:ext uri="{FF2B5EF4-FFF2-40B4-BE49-F238E27FC236}">
                <a16:creationId xmlns:a16="http://schemas.microsoft.com/office/drawing/2014/main" id="{ECDBBD0C-CCF3-451C-86FD-7868FF189147}"/>
              </a:ext>
            </a:extLst>
          </p:cNvPr>
          <p:cNvSpPr>
            <a:spLocks noGrp="1"/>
          </p:cNvSpPr>
          <p:nvPr>
            <p:ph type="pic" sz="quarter" idx="20"/>
          </p:nvPr>
        </p:nvSpPr>
        <p:spPr>
          <a:xfrm>
            <a:off x="494110" y="1593418"/>
            <a:ext cx="1354455" cy="1441730"/>
          </a:xfrm>
          <a:solidFill>
            <a:schemeClr val="bg1">
              <a:lumMod val="85000"/>
            </a:schemeClr>
          </a:solidFill>
        </p:spPr>
        <p:txBody>
          <a:bodyPr>
            <a:normAutofit/>
          </a:bodyPr>
          <a:lstStyle>
            <a:lvl1pPr marL="0" indent="0">
              <a:buNone/>
              <a:defRPr sz="900"/>
            </a:lvl1pPr>
          </a:lstStyle>
          <a:p>
            <a:r>
              <a:rPr lang="de-DE" dirty="0"/>
              <a:t>Bild durch Klicken auf Symbol hinzufügen</a:t>
            </a:r>
          </a:p>
        </p:txBody>
      </p:sp>
      <p:sp>
        <p:nvSpPr>
          <p:cNvPr id="14" name="Inhaltsplatzhalter 2">
            <a:extLst>
              <a:ext uri="{FF2B5EF4-FFF2-40B4-BE49-F238E27FC236}">
                <a16:creationId xmlns:a16="http://schemas.microsoft.com/office/drawing/2014/main" id="{8C9C9477-9BCF-49DE-A824-1C3CCC761B49}"/>
              </a:ext>
            </a:extLst>
          </p:cNvPr>
          <p:cNvSpPr>
            <a:spLocks noGrp="1"/>
          </p:cNvSpPr>
          <p:nvPr>
            <p:ph sz="half" idx="13" hasCustomPrompt="1"/>
          </p:nvPr>
        </p:nvSpPr>
        <p:spPr>
          <a:xfrm>
            <a:off x="2017566" y="1563672"/>
            <a:ext cx="236655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dirty="0"/>
              <a:t>Edit Info-Box-Titel (H4)</a:t>
            </a:r>
          </a:p>
        </p:txBody>
      </p:sp>
      <p:sp>
        <p:nvSpPr>
          <p:cNvPr id="16" name="Inhaltsplatzhalter 2">
            <a:extLst>
              <a:ext uri="{FF2B5EF4-FFF2-40B4-BE49-F238E27FC236}">
                <a16:creationId xmlns:a16="http://schemas.microsoft.com/office/drawing/2014/main" id="{5144DC7B-19C6-4DE3-B591-80168FDC7867}"/>
              </a:ext>
            </a:extLst>
          </p:cNvPr>
          <p:cNvSpPr>
            <a:spLocks noGrp="1"/>
          </p:cNvSpPr>
          <p:nvPr>
            <p:ph sz="half" idx="27" hasCustomPrompt="1"/>
          </p:nvPr>
        </p:nvSpPr>
        <p:spPr>
          <a:xfrm>
            <a:off x="6201667" y="1979270"/>
            <a:ext cx="2275580" cy="1576079"/>
          </a:xfrm>
          <a:prstGeom prst="rect">
            <a:avLst/>
          </a:prstGeom>
        </p:spPr>
        <p:txBody>
          <a:bodyPr numCol="1">
            <a:noAutofit/>
          </a:bodyPr>
          <a:lstStyle>
            <a:lvl1pPr marL="0" indent="0" algn="l">
              <a:lnSpc>
                <a:spcPct val="110000"/>
              </a:lnSpc>
              <a:spcBef>
                <a:spcPts val="0"/>
              </a:spcBef>
              <a:buClr>
                <a:schemeClr val="tx2"/>
              </a:buClr>
              <a:buSzPct val="115000"/>
              <a:buFontTx/>
              <a:buNone/>
              <a:defRPr sz="1150">
                <a:solidFill>
                  <a:schemeClr val="tx1"/>
                </a:solidFill>
                <a:latin typeface="+mj-lt"/>
                <a:cs typeface="Arial" panose="020B0604020202020204" pitchFamily="34" charset="0"/>
              </a:defRPr>
            </a:lvl1pPr>
          </a:lstStyle>
          <a:p>
            <a:pPr lvl="0"/>
            <a:r>
              <a:rPr lang="en-US" noProof="0" dirty="0"/>
              <a:t>Position, Location</a:t>
            </a:r>
          </a:p>
          <a:p>
            <a:pPr lvl="0"/>
            <a:r>
              <a:rPr lang="en-US" noProof="0" dirty="0"/>
              <a:t>lastname@adelphi.de</a:t>
            </a:r>
          </a:p>
          <a:p>
            <a:pPr lvl="0"/>
            <a:endParaRPr lang="de-DE" dirty="0"/>
          </a:p>
        </p:txBody>
      </p:sp>
      <p:sp>
        <p:nvSpPr>
          <p:cNvPr id="17" name="Bildplatzhalter 2">
            <a:extLst>
              <a:ext uri="{FF2B5EF4-FFF2-40B4-BE49-F238E27FC236}">
                <a16:creationId xmlns:a16="http://schemas.microsoft.com/office/drawing/2014/main" id="{B07435F7-4451-491A-A40F-4BBC4007B113}"/>
              </a:ext>
            </a:extLst>
          </p:cNvPr>
          <p:cNvSpPr>
            <a:spLocks noGrp="1"/>
          </p:cNvSpPr>
          <p:nvPr>
            <p:ph type="pic" sz="quarter" idx="28"/>
          </p:nvPr>
        </p:nvSpPr>
        <p:spPr>
          <a:xfrm>
            <a:off x="4676132" y="1593418"/>
            <a:ext cx="1382489" cy="1441730"/>
          </a:xfrm>
          <a:solidFill>
            <a:schemeClr val="bg1">
              <a:lumMod val="85000"/>
            </a:schemeClr>
          </a:solidFill>
        </p:spPr>
        <p:txBody>
          <a:bodyPr>
            <a:normAutofit/>
          </a:bodyPr>
          <a:lstStyle>
            <a:lvl1pPr marL="0" indent="0">
              <a:buNone/>
              <a:defRPr sz="900"/>
            </a:lvl1pPr>
          </a:lstStyle>
          <a:p>
            <a:r>
              <a:rPr lang="de-DE" dirty="0"/>
              <a:t>Bild durch Klicken auf Symbol hinzufügen</a:t>
            </a:r>
          </a:p>
        </p:txBody>
      </p:sp>
      <p:sp>
        <p:nvSpPr>
          <p:cNvPr id="18" name="Inhaltsplatzhalter 2">
            <a:extLst>
              <a:ext uri="{FF2B5EF4-FFF2-40B4-BE49-F238E27FC236}">
                <a16:creationId xmlns:a16="http://schemas.microsoft.com/office/drawing/2014/main" id="{EDCEE4CE-4179-4644-8B43-CEEBBCA3CAB9}"/>
              </a:ext>
            </a:extLst>
          </p:cNvPr>
          <p:cNvSpPr>
            <a:spLocks noGrp="1"/>
          </p:cNvSpPr>
          <p:nvPr>
            <p:ph sz="half" idx="29" hasCustomPrompt="1"/>
          </p:nvPr>
        </p:nvSpPr>
        <p:spPr>
          <a:xfrm>
            <a:off x="6201667" y="1563672"/>
            <a:ext cx="2275580" cy="415598"/>
          </a:xfrm>
          <a:prstGeom prst="rect">
            <a:avLst/>
          </a:prstGeom>
        </p:spPr>
        <p:txBody>
          <a:bodyPr numCol="1" anchor="ctr">
            <a:noAutofit/>
          </a:bodyPr>
          <a:lstStyle>
            <a:lvl1pPr marL="0" indent="0" algn="l">
              <a:lnSpc>
                <a:spcPct val="100000"/>
              </a:lnSpc>
              <a:buClr>
                <a:schemeClr val="tx2"/>
              </a:buClr>
              <a:buSzPct val="115000"/>
              <a:buFontTx/>
              <a:buNone/>
              <a:defRPr sz="1500" b="1">
                <a:solidFill>
                  <a:schemeClr val="accent2"/>
                </a:solidFill>
                <a:latin typeface="+mn-lt"/>
                <a:cs typeface="Arial" panose="020B0604020202020204" pitchFamily="34" charset="0"/>
              </a:defRPr>
            </a:lvl1pPr>
          </a:lstStyle>
          <a:p>
            <a:pPr lvl="0"/>
            <a:r>
              <a:rPr lang="de-DE" dirty="0"/>
              <a:t>Edit Info-Box-Titel (H4)</a:t>
            </a:r>
          </a:p>
        </p:txBody>
      </p:sp>
      <p:sp>
        <p:nvSpPr>
          <p:cNvPr id="10" name="Fußzeilenplatzhalter 9">
            <a:extLst>
              <a:ext uri="{FF2B5EF4-FFF2-40B4-BE49-F238E27FC236}">
                <a16:creationId xmlns:a16="http://schemas.microsoft.com/office/drawing/2014/main" id="{669DB6EA-2DFC-4981-9704-AB51136BB985}"/>
              </a:ext>
            </a:extLst>
          </p:cNvPr>
          <p:cNvSpPr>
            <a:spLocks noGrp="1"/>
          </p:cNvSpPr>
          <p:nvPr>
            <p:ph type="ftr" sz="quarter" idx="31"/>
          </p:nvPr>
        </p:nvSpPr>
        <p:spPr/>
        <p:txBody>
          <a:bodyPr/>
          <a:lstStyle>
            <a:lvl1pPr>
              <a:defRPr>
                <a:latin typeface="+mn-lt"/>
              </a:defRPr>
            </a:lvl1pPr>
          </a:lstStyle>
          <a:p>
            <a:r>
              <a:rPr lang="de-DE" dirty="0"/>
              <a:t>Project Name</a:t>
            </a:r>
          </a:p>
        </p:txBody>
      </p:sp>
      <p:sp>
        <p:nvSpPr>
          <p:cNvPr id="12" name="Foliennummernplatzhalter 11">
            <a:extLst>
              <a:ext uri="{FF2B5EF4-FFF2-40B4-BE49-F238E27FC236}">
                <a16:creationId xmlns:a16="http://schemas.microsoft.com/office/drawing/2014/main" id="{DA955481-A9B9-46CE-8029-8184F4FC477C}"/>
              </a:ext>
            </a:extLst>
          </p:cNvPr>
          <p:cNvSpPr>
            <a:spLocks noGrp="1"/>
          </p:cNvSpPr>
          <p:nvPr>
            <p:ph type="sldNum" sz="quarter" idx="32"/>
          </p:nvPr>
        </p:nvSpPr>
        <p:spPr/>
        <p:txBody>
          <a:bodyPr/>
          <a:lstStyle/>
          <a:p>
            <a:fld id="{DB97557C-07F1-4F6F-B2A1-37771CCEF5CA}" type="slidenum">
              <a:rPr lang="de-DE" smtClean="0"/>
              <a:pPr/>
              <a:t>‹Nr.›</a:t>
            </a:fld>
            <a:endParaRPr lang="de-DE" dirty="0"/>
          </a:p>
        </p:txBody>
      </p:sp>
      <p:sp>
        <p:nvSpPr>
          <p:cNvPr id="7" name="Titel 6">
            <a:extLst>
              <a:ext uri="{FF2B5EF4-FFF2-40B4-BE49-F238E27FC236}">
                <a16:creationId xmlns:a16="http://schemas.microsoft.com/office/drawing/2014/main" id="{5B8D565A-C003-4A11-94E6-700E606341A5}"/>
              </a:ext>
            </a:extLst>
          </p:cNvPr>
          <p:cNvSpPr>
            <a:spLocks noGrp="1"/>
          </p:cNvSpPr>
          <p:nvPr>
            <p:ph type="title" hasCustomPrompt="1"/>
          </p:nvPr>
        </p:nvSpPr>
        <p:spPr/>
        <p:txBody>
          <a:bodyPr/>
          <a:lstStyle>
            <a:lvl1pPr marL="0" indent="0" algn="l">
              <a:buNone/>
              <a:defRPr/>
            </a:lvl1pPr>
          </a:lstStyle>
          <a:p>
            <a:r>
              <a:rPr lang="de-DE" dirty="0"/>
              <a:t>Slide Titel (H2, 27pt)</a:t>
            </a:r>
          </a:p>
        </p:txBody>
      </p:sp>
      <p:pic>
        <p:nvPicPr>
          <p:cNvPr id="20" name="Grafik 19">
            <a:extLst>
              <a:ext uri="{FF2B5EF4-FFF2-40B4-BE49-F238E27FC236}">
                <a16:creationId xmlns:a16="http://schemas.microsoft.com/office/drawing/2014/main" id="{529FAC39-307A-481D-AE48-8BF56EA020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75982" y="4649867"/>
            <a:ext cx="284309" cy="284309"/>
          </a:xfrm>
          <a:prstGeom prst="rect">
            <a:avLst/>
          </a:prstGeom>
          <a:blipFill>
            <a:blip r:embed="rId2" cstate="screen">
              <a:extLst>
                <a:ext uri="{28A0092B-C50C-407E-A947-70E740481C1C}">
                  <a14:useLocalDpi xmlns:a14="http://schemas.microsoft.com/office/drawing/2010/main"/>
                </a:ext>
              </a:extLst>
            </a:blip>
            <a:stretch>
              <a:fillRect/>
            </a:stretch>
          </a:blipFill>
        </p:spPr>
      </p:pic>
    </p:spTree>
    <p:extLst>
      <p:ext uri="{BB962C8B-B14F-4D97-AF65-F5344CB8AC3E}">
        <p14:creationId xmlns:p14="http://schemas.microsoft.com/office/powerpoint/2010/main" val="2655811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pic>
        <p:nvPicPr>
          <p:cNvPr id="21" name="Grafik 20">
            <a:extLst>
              <a:ext uri="{FF2B5EF4-FFF2-40B4-BE49-F238E27FC236}">
                <a16:creationId xmlns:a16="http://schemas.microsoft.com/office/drawing/2014/main" id="{8394E60F-9F33-498B-BF20-FBF6C302B30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22468"/>
            <a:ext cx="9144000" cy="4227092"/>
          </a:xfrm>
          <a:prstGeom prst="rect">
            <a:avLst/>
          </a:prstGeom>
        </p:spPr>
      </p:pic>
      <p:pic>
        <p:nvPicPr>
          <p:cNvPr id="10" name="Grafik 9">
            <a:extLst>
              <a:ext uri="{FF2B5EF4-FFF2-40B4-BE49-F238E27FC236}">
                <a16:creationId xmlns:a16="http://schemas.microsoft.com/office/drawing/2014/main" id="{8CA6D963-7EE6-4405-A777-D0D75D7F552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43916" y="4353214"/>
            <a:ext cx="1622444" cy="646067"/>
          </a:xfrm>
          <a:prstGeom prst="rect">
            <a:avLst/>
          </a:prstGeom>
        </p:spPr>
      </p:pic>
      <p:sp>
        <p:nvSpPr>
          <p:cNvPr id="22" name="Rechteck 21">
            <a:extLst>
              <a:ext uri="{FF2B5EF4-FFF2-40B4-BE49-F238E27FC236}">
                <a16:creationId xmlns:a16="http://schemas.microsoft.com/office/drawing/2014/main" id="{B099CF5E-D61C-4944-B6C5-9146E1E46D0D}"/>
              </a:ext>
            </a:extLst>
          </p:cNvPr>
          <p:cNvSpPr/>
          <p:nvPr userDrawn="1"/>
        </p:nvSpPr>
        <p:spPr>
          <a:xfrm>
            <a:off x="0" y="-22468"/>
            <a:ext cx="9144000" cy="4227092"/>
          </a:xfrm>
          <a:prstGeom prst="rect">
            <a:avLst/>
          </a:prstGeom>
          <a:solidFill>
            <a:schemeClr val="accent2">
              <a:alpha val="75000"/>
            </a:schemeClr>
          </a:solidFill>
          <a:ln>
            <a:noFill/>
          </a:ln>
        </p:spPr>
        <p:style>
          <a:lnRef idx="3">
            <a:schemeClr val="lt1"/>
          </a:lnRef>
          <a:fillRef idx="1">
            <a:schemeClr val="accent2"/>
          </a:fillRef>
          <a:effectRef idx="1">
            <a:schemeClr val="accent2"/>
          </a:effectRef>
          <a:fontRef idx="minor">
            <a:schemeClr val="lt1"/>
          </a:fontRef>
        </p:style>
        <p:txBody>
          <a:bodyPr rtlCol="0" anchor="ctr"/>
          <a:lstStyle/>
          <a:p>
            <a:pPr algn="ctr"/>
            <a:endParaRPr lang="de-DE" sz="1013" dirty="0"/>
          </a:p>
        </p:txBody>
      </p:sp>
      <p:grpSp>
        <p:nvGrpSpPr>
          <p:cNvPr id="23" name="Gruppieren 22">
            <a:extLst>
              <a:ext uri="{FF2B5EF4-FFF2-40B4-BE49-F238E27FC236}">
                <a16:creationId xmlns:a16="http://schemas.microsoft.com/office/drawing/2014/main" id="{7A69D976-2890-43B0-9AEC-D8D7CFABA546}"/>
              </a:ext>
            </a:extLst>
          </p:cNvPr>
          <p:cNvGrpSpPr/>
          <p:nvPr userDrawn="1"/>
        </p:nvGrpSpPr>
        <p:grpSpPr>
          <a:xfrm>
            <a:off x="929640" y="525326"/>
            <a:ext cx="4972329" cy="2953755"/>
            <a:chOff x="1040393" y="901204"/>
            <a:chExt cx="6629772" cy="3938339"/>
          </a:xfrm>
        </p:grpSpPr>
        <p:sp>
          <p:nvSpPr>
            <p:cNvPr id="4" name="Textfeld 3">
              <a:extLst>
                <a:ext uri="{FF2B5EF4-FFF2-40B4-BE49-F238E27FC236}">
                  <a16:creationId xmlns:a16="http://schemas.microsoft.com/office/drawing/2014/main" id="{756BA170-CA2B-4EE5-BF70-5BA77B6DEB79}"/>
                </a:ext>
              </a:extLst>
            </p:cNvPr>
            <p:cNvSpPr txBox="1"/>
            <p:nvPr userDrawn="1"/>
          </p:nvSpPr>
          <p:spPr>
            <a:xfrm>
              <a:off x="1040393" y="901204"/>
              <a:ext cx="2164080" cy="451405"/>
            </a:xfrm>
            <a:prstGeom prst="rect">
              <a:avLst/>
            </a:prstGeom>
            <a:noFill/>
          </p:spPr>
          <p:txBody>
            <a:bodyPr wrap="square" rtlCol="0">
              <a:spAutoFit/>
            </a:bodyPr>
            <a:lstStyle/>
            <a:p>
              <a:r>
                <a:rPr lang="de-DE" sz="1600" b="1" dirty="0">
                  <a:solidFill>
                    <a:schemeClr val="bg1"/>
                  </a:solidFill>
                  <a:latin typeface="+mn-lt"/>
                </a:rPr>
                <a:t>adelphi</a:t>
              </a:r>
            </a:p>
          </p:txBody>
        </p:sp>
        <p:sp>
          <p:nvSpPr>
            <p:cNvPr id="15" name="Textfeld 14">
              <a:extLst>
                <a:ext uri="{FF2B5EF4-FFF2-40B4-BE49-F238E27FC236}">
                  <a16:creationId xmlns:a16="http://schemas.microsoft.com/office/drawing/2014/main" id="{96280518-595A-4932-B8DD-9A7F18BEAAAD}"/>
                </a:ext>
              </a:extLst>
            </p:cNvPr>
            <p:cNvSpPr txBox="1"/>
            <p:nvPr userDrawn="1"/>
          </p:nvSpPr>
          <p:spPr>
            <a:xfrm>
              <a:off x="1040393" y="1574560"/>
              <a:ext cx="3894192" cy="595035"/>
            </a:xfrm>
            <a:prstGeom prst="rect">
              <a:avLst/>
            </a:prstGeom>
            <a:noFill/>
          </p:spPr>
          <p:txBody>
            <a:bodyPr wrap="square" rtlCol="0">
              <a:spAutoFit/>
            </a:bodyPr>
            <a:lstStyle/>
            <a:p>
              <a:r>
                <a:rPr lang="de-DE" sz="1150" b="0" i="0" dirty="0">
                  <a:solidFill>
                    <a:schemeClr val="bg1"/>
                  </a:solidFill>
                  <a:effectLst/>
                  <a:latin typeface="+mj-lt"/>
                </a:rPr>
                <a:t>Sitz der Gesellschaft</a:t>
              </a:r>
            </a:p>
            <a:p>
              <a:r>
                <a:rPr lang="de-DE" sz="1150" b="0" i="0" dirty="0">
                  <a:solidFill>
                    <a:schemeClr val="bg1"/>
                  </a:solidFill>
                  <a:effectLst/>
                  <a:latin typeface="+mj-lt"/>
                </a:rPr>
                <a:t>Berlin</a:t>
              </a:r>
            </a:p>
          </p:txBody>
        </p:sp>
        <p:sp>
          <p:nvSpPr>
            <p:cNvPr id="16" name="Textfeld 15">
              <a:extLst>
                <a:ext uri="{FF2B5EF4-FFF2-40B4-BE49-F238E27FC236}">
                  <a16:creationId xmlns:a16="http://schemas.microsoft.com/office/drawing/2014/main" id="{C5D52312-3011-49B7-BB3E-8A2B07B520F7}"/>
                </a:ext>
              </a:extLst>
            </p:cNvPr>
            <p:cNvSpPr txBox="1"/>
            <p:nvPr userDrawn="1"/>
          </p:nvSpPr>
          <p:spPr>
            <a:xfrm>
              <a:off x="1040393" y="2828737"/>
              <a:ext cx="3185532" cy="2010806"/>
            </a:xfrm>
            <a:prstGeom prst="rect">
              <a:avLst/>
            </a:prstGeom>
            <a:noFill/>
          </p:spPr>
          <p:txBody>
            <a:bodyPr wrap="square" rtlCol="0">
              <a:spAutoFit/>
            </a:bodyPr>
            <a:lstStyle/>
            <a:p>
              <a:r>
                <a:rPr lang="de-DE" sz="1150" b="0" i="0" dirty="0">
                  <a:solidFill>
                    <a:schemeClr val="bg1"/>
                  </a:solidFill>
                  <a:effectLst/>
                  <a:latin typeface="+mj-lt"/>
                </a:rPr>
                <a:t>Alt-Moabit 91</a:t>
              </a:r>
              <a:br>
                <a:rPr lang="de-DE" sz="1150" b="0" i="0" dirty="0">
                  <a:solidFill>
                    <a:schemeClr val="bg1"/>
                  </a:solidFill>
                  <a:effectLst/>
                  <a:latin typeface="+mj-lt"/>
                </a:rPr>
              </a:br>
              <a:r>
                <a:rPr lang="de-DE" sz="1150" b="0" i="0" dirty="0">
                  <a:solidFill>
                    <a:schemeClr val="bg1"/>
                  </a:solidFill>
                  <a:effectLst/>
                  <a:latin typeface="+mj-lt"/>
                </a:rPr>
                <a:t>10559 Berlin</a:t>
              </a:r>
            </a:p>
            <a:p>
              <a:r>
                <a:rPr lang="de-DE" sz="1150" b="0" i="0" dirty="0">
                  <a:solidFill>
                    <a:schemeClr val="bg1"/>
                  </a:solidFill>
                  <a:effectLst/>
                  <a:latin typeface="+mj-lt"/>
                </a:rPr>
                <a:t>T +49 (30) 8900068-0</a:t>
              </a:r>
              <a:br>
                <a:rPr lang="de-DE" sz="1150" b="0" i="0" dirty="0">
                  <a:solidFill>
                    <a:schemeClr val="bg1"/>
                  </a:solidFill>
                  <a:effectLst/>
                  <a:latin typeface="+mj-lt"/>
                </a:rPr>
              </a:br>
              <a:r>
                <a:rPr lang="de-DE" sz="1150" b="0" i="0" dirty="0">
                  <a:solidFill>
                    <a:schemeClr val="bg1"/>
                  </a:solidFill>
                  <a:effectLst/>
                  <a:latin typeface="+mj-lt"/>
                </a:rPr>
                <a:t>F +49 (30) 8900068-10</a:t>
              </a:r>
            </a:p>
            <a:p>
              <a:endParaRPr lang="de-DE" sz="1150" b="0" i="0" dirty="0">
                <a:solidFill>
                  <a:schemeClr val="bg1"/>
                </a:solidFill>
                <a:effectLst/>
                <a:latin typeface="+mj-lt"/>
              </a:endParaRPr>
            </a:p>
            <a:p>
              <a:r>
                <a:rPr lang="de-DE" sz="1150" b="0" i="0" kern="1200" dirty="0">
                  <a:solidFill>
                    <a:schemeClr val="bg1"/>
                  </a:solidFill>
                  <a:effectLst/>
                  <a:latin typeface="+mj-lt"/>
                  <a:ea typeface="+mn-ea"/>
                  <a:cs typeface="+mn-cs"/>
                </a:rPr>
                <a:t>E  </a:t>
              </a:r>
              <a:r>
                <a:rPr lang="de-DE" sz="1150" b="0" i="0" kern="1200" dirty="0">
                  <a:solidFill>
                    <a:schemeClr val="bg1"/>
                  </a:solidFill>
                  <a:effectLst/>
                  <a:latin typeface="+mj-lt"/>
                  <a:ea typeface="+mn-ea"/>
                  <a:cs typeface="+mn-cs"/>
                  <a:hlinkClick r:id="rId4">
                    <a:extLst>
                      <a:ext uri="{A12FA001-AC4F-418D-AE19-62706E023703}">
                        <ahyp:hlinkClr xmlns:ahyp="http://schemas.microsoft.com/office/drawing/2018/hyperlinkcolor" val="tx"/>
                      </a:ext>
                    </a:extLst>
                  </a:hlinkClick>
                </a:rPr>
                <a:t>office@adelphi.de</a:t>
              </a:r>
              <a:endParaRPr lang="de-DE" sz="1150" b="0" i="0" kern="1200" dirty="0">
                <a:solidFill>
                  <a:schemeClr val="bg1"/>
                </a:solidFill>
                <a:effectLst/>
                <a:latin typeface="+mj-lt"/>
                <a:ea typeface="+mn-ea"/>
                <a:cs typeface="+mn-cs"/>
              </a:endParaRPr>
            </a:p>
            <a:p>
              <a:r>
                <a:rPr lang="de-DE" sz="1150" b="0" i="0" kern="1200" dirty="0">
                  <a:solidFill>
                    <a:schemeClr val="bg1"/>
                  </a:solidFill>
                  <a:effectLst/>
                  <a:latin typeface="+mj-lt"/>
                  <a:ea typeface="+mn-ea"/>
                  <a:cs typeface="+mn-cs"/>
                </a:rPr>
                <a:t>I   </a:t>
              </a:r>
              <a:r>
                <a:rPr lang="de-DE" sz="1150" b="0" i="0" kern="1200" dirty="0">
                  <a:solidFill>
                    <a:schemeClr val="bg2"/>
                  </a:solidFill>
                  <a:effectLst/>
                  <a:latin typeface="+mj-lt"/>
                  <a:ea typeface="+mn-ea"/>
                  <a:cs typeface="+mn-cs"/>
                  <a:hlinkClick r:id="rId5">
                    <a:extLst>
                      <a:ext uri="{A12FA001-AC4F-418D-AE19-62706E023703}">
                        <ahyp:hlinkClr xmlns:ahyp="http://schemas.microsoft.com/office/drawing/2018/hyperlinkcolor" val="tx"/>
                      </a:ext>
                    </a:extLst>
                  </a:hlinkClick>
                </a:rPr>
                <a:t>www.adelphi.de</a:t>
              </a:r>
              <a:endParaRPr lang="de-DE" sz="1150" b="0" i="0" kern="1200" dirty="0">
                <a:solidFill>
                  <a:schemeClr val="bg2"/>
                </a:solidFill>
                <a:effectLst/>
                <a:latin typeface="+mj-lt"/>
                <a:ea typeface="+mn-ea"/>
                <a:cs typeface="+mn-cs"/>
              </a:endParaRPr>
            </a:p>
            <a:p>
              <a:endParaRPr lang="de-DE" sz="1150" b="0" dirty="0">
                <a:solidFill>
                  <a:schemeClr val="bg1"/>
                </a:solidFill>
                <a:latin typeface="+mj-lt"/>
              </a:endParaRPr>
            </a:p>
          </p:txBody>
        </p:sp>
        <p:sp>
          <p:nvSpPr>
            <p:cNvPr id="17" name="Textfeld 16">
              <a:extLst>
                <a:ext uri="{FF2B5EF4-FFF2-40B4-BE49-F238E27FC236}">
                  <a16:creationId xmlns:a16="http://schemas.microsoft.com/office/drawing/2014/main" id="{177C13C0-BFF3-4846-B95F-658B0D5ED023}"/>
                </a:ext>
              </a:extLst>
            </p:cNvPr>
            <p:cNvSpPr txBox="1"/>
            <p:nvPr userDrawn="1"/>
          </p:nvSpPr>
          <p:spPr>
            <a:xfrm>
              <a:off x="4484633" y="2828736"/>
              <a:ext cx="3185532" cy="1066958"/>
            </a:xfrm>
            <a:prstGeom prst="rect">
              <a:avLst/>
            </a:prstGeom>
            <a:noFill/>
          </p:spPr>
          <p:txBody>
            <a:bodyPr wrap="square" rtlCol="0">
              <a:spAutoFit/>
            </a:bodyPr>
            <a:lstStyle/>
            <a:p>
              <a:r>
                <a:rPr lang="de-DE" sz="1150" b="0" i="0" kern="1200" dirty="0">
                  <a:solidFill>
                    <a:schemeClr val="bg1"/>
                  </a:solidFill>
                  <a:effectLst/>
                  <a:latin typeface="+mj-lt"/>
                  <a:ea typeface="+mn-ea"/>
                  <a:cs typeface="+mn-cs"/>
                </a:rPr>
                <a:t>Landwehrstrasse 37</a:t>
              </a:r>
              <a:br>
                <a:rPr lang="de-DE" sz="1150" b="0" i="0" kern="1200" dirty="0">
                  <a:solidFill>
                    <a:schemeClr val="bg1"/>
                  </a:solidFill>
                  <a:effectLst/>
                  <a:latin typeface="+mj-lt"/>
                  <a:ea typeface="+mn-ea"/>
                  <a:cs typeface="+mn-cs"/>
                </a:rPr>
              </a:br>
              <a:r>
                <a:rPr lang="de-DE" sz="1150" b="0" i="0" kern="1200" dirty="0">
                  <a:solidFill>
                    <a:schemeClr val="bg1"/>
                  </a:solidFill>
                  <a:effectLst/>
                  <a:latin typeface="+mj-lt"/>
                  <a:ea typeface="+mn-ea"/>
                  <a:cs typeface="+mn-cs"/>
                </a:rPr>
                <a:t>80336 München</a:t>
              </a:r>
            </a:p>
            <a:p>
              <a:r>
                <a:rPr lang="de-DE" sz="1150" b="0" i="0" kern="1200" dirty="0">
                  <a:solidFill>
                    <a:schemeClr val="bg1"/>
                  </a:solidFill>
                  <a:effectLst/>
                  <a:latin typeface="+mj-lt"/>
                  <a:ea typeface="+mn-ea"/>
                  <a:cs typeface="+mn-cs"/>
                </a:rPr>
                <a:t>T +49 (30) 8900068-140</a:t>
              </a:r>
              <a:br>
                <a:rPr lang="de-DE" sz="1150" b="0" i="0" kern="1200" dirty="0">
                  <a:solidFill>
                    <a:schemeClr val="bg1"/>
                  </a:solidFill>
                  <a:effectLst/>
                  <a:latin typeface="+mj-lt"/>
                  <a:ea typeface="+mn-ea"/>
                  <a:cs typeface="+mn-cs"/>
                </a:rPr>
              </a:br>
              <a:r>
                <a:rPr lang="de-DE" sz="1150" b="0" i="0" kern="1200" dirty="0">
                  <a:solidFill>
                    <a:schemeClr val="bg1"/>
                  </a:solidFill>
                  <a:effectLst/>
                  <a:latin typeface="+mj-lt"/>
                  <a:ea typeface="+mn-ea"/>
                  <a:cs typeface="+mn-cs"/>
                </a:rPr>
                <a:t>F +49 (30) 8900068-1</a:t>
              </a:r>
            </a:p>
          </p:txBody>
        </p:sp>
        <p:sp>
          <p:nvSpPr>
            <p:cNvPr id="18" name="Textfeld 17">
              <a:extLst>
                <a:ext uri="{FF2B5EF4-FFF2-40B4-BE49-F238E27FC236}">
                  <a16:creationId xmlns:a16="http://schemas.microsoft.com/office/drawing/2014/main" id="{D17DFBAF-EB37-44AE-A7E2-5D7F34670DD9}"/>
                </a:ext>
              </a:extLst>
            </p:cNvPr>
            <p:cNvSpPr txBox="1"/>
            <p:nvPr userDrawn="1"/>
          </p:nvSpPr>
          <p:spPr>
            <a:xfrm>
              <a:off x="1040393" y="2435352"/>
              <a:ext cx="3894192" cy="359072"/>
            </a:xfrm>
            <a:prstGeom prst="rect">
              <a:avLst/>
            </a:prstGeom>
            <a:noFill/>
          </p:spPr>
          <p:txBody>
            <a:bodyPr wrap="square" rtlCol="0">
              <a:spAutoFit/>
            </a:bodyPr>
            <a:lstStyle/>
            <a:p>
              <a:r>
                <a:rPr lang="de-DE" sz="1150" b="1" i="0" dirty="0">
                  <a:solidFill>
                    <a:schemeClr val="bg1"/>
                  </a:solidFill>
                  <a:effectLst/>
                  <a:latin typeface="+mn-lt"/>
                </a:rPr>
                <a:t>Standorte</a:t>
              </a:r>
            </a:p>
          </p:txBody>
        </p:sp>
      </p:grpSp>
      <p:sp>
        <p:nvSpPr>
          <p:cNvPr id="2" name="Textfeld 1">
            <a:extLst>
              <a:ext uri="{FF2B5EF4-FFF2-40B4-BE49-F238E27FC236}">
                <a16:creationId xmlns:a16="http://schemas.microsoft.com/office/drawing/2014/main" id="{748307D4-661C-401A-9691-2FE26A5E8782}"/>
              </a:ext>
            </a:extLst>
          </p:cNvPr>
          <p:cNvSpPr txBox="1"/>
          <p:nvPr userDrawn="1"/>
        </p:nvSpPr>
        <p:spPr>
          <a:xfrm rot="16200000">
            <a:off x="8161675" y="3228069"/>
            <a:ext cx="1779985" cy="173124"/>
          </a:xfrm>
          <a:prstGeom prst="rect">
            <a:avLst/>
          </a:prstGeom>
          <a:noFill/>
        </p:spPr>
        <p:txBody>
          <a:bodyPr wrap="square" rtlCol="0">
            <a:spAutoFit/>
          </a:bodyPr>
          <a:lstStyle/>
          <a:p>
            <a:r>
              <a:rPr lang="de-DE" sz="525" dirty="0">
                <a:solidFill>
                  <a:schemeClr val="bg1">
                    <a:lumMod val="75000"/>
                  </a:schemeClr>
                </a:solidFill>
                <a:latin typeface="+mj-lt"/>
              </a:rPr>
              <a:t>© Nasa – unsplash.com</a:t>
            </a:r>
          </a:p>
        </p:txBody>
      </p:sp>
    </p:spTree>
    <p:extLst>
      <p:ext uri="{BB962C8B-B14F-4D97-AF65-F5344CB8AC3E}">
        <p14:creationId xmlns:p14="http://schemas.microsoft.com/office/powerpoint/2010/main" val="99078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3 - Logo Wall">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1" y="0"/>
            <a:ext cx="7025640"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1028700" y="3294648"/>
            <a:ext cx="4002709" cy="1156793"/>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028700" y="240208"/>
            <a:ext cx="5387340" cy="1896422"/>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028700" y="2209800"/>
            <a:ext cx="5387340" cy="876301"/>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14" name="L-Form 13">
            <a:extLst>
              <a:ext uri="{FF2B5EF4-FFF2-40B4-BE49-F238E27FC236}">
                <a16:creationId xmlns:a16="http://schemas.microsoft.com/office/drawing/2014/main" id="{5735426F-CC08-48C9-BA6F-99C8E6AE4FFB}"/>
              </a:ext>
            </a:extLst>
          </p:cNvPr>
          <p:cNvSpPr/>
          <p:nvPr userDrawn="1"/>
        </p:nvSpPr>
        <p:spPr>
          <a:xfrm>
            <a:off x="309484" y="3837390"/>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sp>
        <p:nvSpPr>
          <p:cNvPr id="15" name="Textplatzhalter 21">
            <a:extLst>
              <a:ext uri="{FF2B5EF4-FFF2-40B4-BE49-F238E27FC236}">
                <a16:creationId xmlns:a16="http://schemas.microsoft.com/office/drawing/2014/main" id="{FC087361-A747-4430-B875-42D3A865D3EF}"/>
              </a:ext>
            </a:extLst>
          </p:cNvPr>
          <p:cNvSpPr>
            <a:spLocks noGrp="1"/>
          </p:cNvSpPr>
          <p:nvPr>
            <p:ph type="body" sz="quarter" idx="16" hasCustomPrompt="1"/>
          </p:nvPr>
        </p:nvSpPr>
        <p:spPr>
          <a:xfrm>
            <a:off x="845819" y="4570100"/>
            <a:ext cx="6179821"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16" name="Textplatzhalter 23">
            <a:extLst>
              <a:ext uri="{FF2B5EF4-FFF2-40B4-BE49-F238E27FC236}">
                <a16:creationId xmlns:a16="http://schemas.microsoft.com/office/drawing/2014/main" id="{EB7F27BA-33C4-49D1-A0C1-514AE59F7452}"/>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spTree>
    <p:extLst>
      <p:ext uri="{BB962C8B-B14F-4D97-AF65-F5344CB8AC3E}">
        <p14:creationId xmlns:p14="http://schemas.microsoft.com/office/powerpoint/2010/main" val="179933656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Standard">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3" y="1588626"/>
            <a:ext cx="7199272" cy="2941703"/>
          </a:xfrm>
        </p:spPr>
        <p:txBody>
          <a:bodyPr/>
          <a:lstStyle>
            <a:lvl1pPr>
              <a:defRPr/>
            </a:lvl1pPr>
            <a:lvl2pPr>
              <a:defRPr/>
            </a:lvl2pPr>
            <a:lvl3pPr>
              <a:defRPr/>
            </a:lvl3pPr>
          </a:lstStyle>
          <a:p>
            <a:pPr lvl="0"/>
            <a:r>
              <a:rPr lang="de-DE" dirty="0"/>
              <a:t>Text </a:t>
            </a:r>
            <a:r>
              <a:rPr lang="de-DE" dirty="0" err="1"/>
              <a:t>goes</a:t>
            </a:r>
            <a:r>
              <a:rPr lang="de-DE" dirty="0"/>
              <a:t> </a:t>
            </a:r>
            <a:r>
              <a:rPr lang="de-DE" dirty="0" err="1"/>
              <a:t>here</a:t>
            </a:r>
            <a:endParaRPr lang="de-DE" dirty="0"/>
          </a:p>
          <a:p>
            <a:pPr lvl="1"/>
            <a:r>
              <a:rPr lang="de-DE" dirty="0"/>
              <a:t>Second Level</a:t>
            </a:r>
          </a:p>
          <a:p>
            <a:pPr lvl="2"/>
            <a:r>
              <a:rPr lang="de-DE" dirty="0"/>
              <a:t>Third Level</a:t>
            </a:r>
          </a:p>
        </p:txBody>
      </p:sp>
      <p:sp>
        <p:nvSpPr>
          <p:cNvPr id="7" name="Datumsplatzhalter 6">
            <a:extLst>
              <a:ext uri="{FF2B5EF4-FFF2-40B4-BE49-F238E27FC236}">
                <a16:creationId xmlns:a16="http://schemas.microsoft.com/office/drawing/2014/main" id="{BA2CDBDA-375C-4C75-BF63-8E6120FAB1DA}"/>
              </a:ext>
            </a:extLst>
          </p:cNvPr>
          <p:cNvSpPr>
            <a:spLocks noGrp="1"/>
          </p:cNvSpPr>
          <p:nvPr>
            <p:ph type="dt" sz="half" idx="14"/>
          </p:nvPr>
        </p:nvSpPr>
        <p:spPr/>
        <p:txBody>
          <a:bodyPr/>
          <a:lstStyle/>
          <a:p>
            <a:fld id="{02EC35AF-9013-4326-A1E2-ACC9FE1768B2}" type="datetime1">
              <a:rPr lang="de-DE" smtClean="0"/>
              <a:t>10.01.2025</a:t>
            </a:fld>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t>Project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p:nvPr>
        </p:nvSpPr>
        <p:spPr/>
        <p:txBody>
          <a:bodyPr/>
          <a:lstStyle/>
          <a:p>
            <a:r>
              <a:rPr lang="de-DE"/>
              <a:t>Mastertitelformat bearbeiten</a:t>
            </a:r>
          </a:p>
        </p:txBody>
      </p:sp>
    </p:spTree>
    <p:extLst>
      <p:ext uri="{BB962C8B-B14F-4D97-AF65-F5344CB8AC3E}">
        <p14:creationId xmlns:p14="http://schemas.microsoft.com/office/powerpoint/2010/main" val="9002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4 - White/Blue">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21BCE00F-432D-4D38-9ADE-2C6333801487}"/>
              </a:ext>
            </a:extLst>
          </p:cNvPr>
          <p:cNvSpPr/>
          <p:nvPr userDrawn="1"/>
        </p:nvSpPr>
        <p:spPr>
          <a:xfrm rot="10800000">
            <a:off x="2297430" y="0"/>
            <a:ext cx="6846568" cy="5143500"/>
          </a:xfrm>
          <a:prstGeom prst="rect">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accent4"/>
              </a:solidFill>
            </a:endParaRPr>
          </a:p>
        </p:txBody>
      </p:sp>
      <p:sp>
        <p:nvSpPr>
          <p:cNvPr id="17" name="Bildplatzhalter 16">
            <a:extLst>
              <a:ext uri="{FF2B5EF4-FFF2-40B4-BE49-F238E27FC236}">
                <a16:creationId xmlns:a16="http://schemas.microsoft.com/office/drawing/2014/main" id="{122002FD-81C7-465A-8600-438580CE5618}"/>
              </a:ext>
            </a:extLst>
          </p:cNvPr>
          <p:cNvSpPr>
            <a:spLocks noGrp="1"/>
          </p:cNvSpPr>
          <p:nvPr>
            <p:ph type="pic" sz="quarter" idx="14"/>
          </p:nvPr>
        </p:nvSpPr>
        <p:spPr>
          <a:xfrm>
            <a:off x="3541854" y="1015679"/>
            <a:ext cx="4810381" cy="2815490"/>
          </a:xfrm>
          <a:solidFill>
            <a:schemeClr val="bg1">
              <a:lumMod val="85000"/>
            </a:schemeClr>
          </a:solidFill>
        </p:spPr>
        <p:txBody>
          <a:bodyPr/>
          <a:lstStyle/>
          <a:p>
            <a:r>
              <a:rPr lang="de-DE" dirty="0"/>
              <a:t>Bild durch Klicken auf Symbol hinzufügen</a:t>
            </a: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788692" y="699543"/>
            <a:ext cx="4057295" cy="1872208"/>
          </a:xfrm>
        </p:spPr>
        <p:txBody>
          <a:bodyPr anchor="b"/>
          <a:lstStyle>
            <a:lvl1pPr marL="0" indent="0">
              <a:lnSpc>
                <a:spcPct val="90000"/>
              </a:lnSpc>
              <a:buNone/>
              <a:defRPr lang="de-DE" sz="3000" b="1" kern="1200" cap="none" spc="-75" baseline="0" dirty="0">
                <a:solidFill>
                  <a:schemeClr val="tx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788692" y="2694448"/>
            <a:ext cx="2449326" cy="1576703"/>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2413321" y="4570100"/>
            <a:ext cx="5901752" cy="541735"/>
          </a:xfrm>
        </p:spPr>
        <p:txBody>
          <a:bodyPr anchor="ctr">
            <a:normAutofit/>
          </a:bodyPr>
          <a:lstStyle>
            <a:lvl1pPr algn="r">
              <a:defRPr lang="de-DE" sz="1100" b="0" kern="1200" spc="165" dirty="0">
                <a:solidFill>
                  <a:schemeClr val="accent4"/>
                </a:solidFill>
                <a:latin typeface="+mn-lt"/>
                <a:ea typeface="+mn-ea"/>
                <a:cs typeface="Arial" panose="020B0604020202020204" pitchFamily="34" charset="0"/>
              </a:defRPr>
            </a:lvl1pPr>
          </a:lstStyle>
          <a:p>
            <a:pPr lvl="0"/>
            <a:r>
              <a:rPr lang="de-DE" dirty="0"/>
              <a:t>Conference title, Name </a:t>
            </a:r>
            <a:r>
              <a:rPr lang="de-DE" dirty="0" err="1"/>
              <a:t>of</a:t>
            </a:r>
            <a:r>
              <a:rPr lang="de-DE" dirty="0"/>
              <a:t> Series, Location   |   Name </a:t>
            </a:r>
            <a:r>
              <a:rPr lang="de-DE" dirty="0" err="1"/>
              <a:t>of</a:t>
            </a:r>
            <a:r>
              <a:rPr lang="de-DE" dirty="0"/>
              <a:t> </a:t>
            </a:r>
            <a:r>
              <a:rPr lang="de-DE" dirty="0" err="1"/>
              <a:t>the</a:t>
            </a:r>
            <a:r>
              <a:rPr lang="de-DE" dirty="0"/>
              <a:t> </a:t>
            </a:r>
            <a:r>
              <a:rPr lang="de-DE" dirty="0" err="1"/>
              <a:t>Presenter</a:t>
            </a:r>
            <a:endParaRPr lang="de-DE" dirty="0"/>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7343695" y="1956007"/>
            <a:ext cx="2865357" cy="541735"/>
          </a:xfrm>
        </p:spPr>
        <p:txBody>
          <a:bodyPr anchor="ctr">
            <a:normAutofit/>
          </a:bodyPr>
          <a:lstStyle>
            <a:lvl1pPr>
              <a:defRPr lang="de-DE" sz="1100" b="0" kern="1200" spc="165" dirty="0">
                <a:solidFill>
                  <a:schemeClr val="accent4"/>
                </a:solidFill>
                <a:latin typeface="+mn-lt"/>
                <a:ea typeface="+mn-ea"/>
                <a:cs typeface="Arial" panose="020B0604020202020204" pitchFamily="34" charset="0"/>
              </a:defRPr>
            </a:lvl1pPr>
          </a:lstStyle>
          <a:p>
            <a:pPr lvl="0"/>
            <a:r>
              <a:rPr lang="de-DE" dirty="0"/>
              <a:t>12.04.2022</a:t>
            </a:r>
          </a:p>
        </p:txBody>
      </p:sp>
      <p:sp>
        <p:nvSpPr>
          <p:cNvPr id="13" name="L-Form 12">
            <a:extLst>
              <a:ext uri="{FF2B5EF4-FFF2-40B4-BE49-F238E27FC236}">
                <a16:creationId xmlns:a16="http://schemas.microsoft.com/office/drawing/2014/main" id="{B50F8E28-977B-47BB-8A0F-6FBC02CA67A5}"/>
              </a:ext>
            </a:extLst>
          </p:cNvPr>
          <p:cNvSpPr/>
          <p:nvPr userDrawn="1"/>
        </p:nvSpPr>
        <p:spPr>
          <a:xfrm flipH="1">
            <a:off x="8487231" y="3843105"/>
            <a:ext cx="322048" cy="1014571"/>
          </a:xfrm>
          <a:prstGeom prst="corner">
            <a:avLst>
              <a:gd name="adj1" fmla="val 2973"/>
              <a:gd name="adj2" fmla="val 3418"/>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e-DE" sz="1013" dirty="0">
              <a:solidFill>
                <a:schemeClr val="bg1"/>
              </a:solidFill>
            </a:endParaRPr>
          </a:p>
        </p:txBody>
      </p:sp>
      <p:pic>
        <p:nvPicPr>
          <p:cNvPr id="14" name="Grafik 13">
            <a:extLst>
              <a:ext uri="{FF2B5EF4-FFF2-40B4-BE49-F238E27FC236}">
                <a16:creationId xmlns:a16="http://schemas.microsoft.com/office/drawing/2014/main" id="{45778327-C49E-4D0B-A466-F140C29ECEB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6230" t="29007" r="15600" b="28333"/>
          <a:stretch/>
        </p:blipFill>
        <p:spPr>
          <a:xfrm>
            <a:off x="774000" y="4608000"/>
            <a:ext cx="1220399" cy="406800"/>
          </a:xfrm>
          <a:prstGeom prst="rect">
            <a:avLst/>
          </a:prstGeom>
        </p:spPr>
      </p:pic>
    </p:spTree>
    <p:extLst>
      <p:ext uri="{BB962C8B-B14F-4D97-AF65-F5344CB8AC3E}">
        <p14:creationId xmlns:p14="http://schemas.microsoft.com/office/powerpoint/2010/main" val="3608936195"/>
      </p:ext>
    </p:extLst>
  </p:cSld>
  <p:clrMapOvr>
    <a:masterClrMapping/>
  </p:clrMapOvr>
  <p:extLst>
    <p:ext uri="{DCECCB84-F9BA-43D5-87BE-67443E8EF086}">
      <p15:sldGuideLst xmlns:p15="http://schemas.microsoft.com/office/powerpoint/2012/main">
        <p15:guide id="1" pos="52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5 - No image">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34D2B83-D302-4E23-84B4-917429587D21}"/>
              </a:ext>
            </a:extLst>
          </p:cNvPr>
          <p:cNvSpPr/>
          <p:nvPr userDrawn="1"/>
        </p:nvSpPr>
        <p:spPr>
          <a:xfrm rot="10800000">
            <a:off x="-5020" y="0"/>
            <a:ext cx="9154040" cy="5147059"/>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de-DE" sz="1013" dirty="0">
              <a:latin typeface="Arial Black" panose="020B0A04020102020204" pitchFamily="34" charset="0"/>
            </a:endParaRPr>
          </a:p>
        </p:txBody>
      </p:sp>
      <p:pic>
        <p:nvPicPr>
          <p:cNvPr id="8" name="Grafik 7">
            <a:extLst>
              <a:ext uri="{FF2B5EF4-FFF2-40B4-BE49-F238E27FC236}">
                <a16:creationId xmlns:a16="http://schemas.microsoft.com/office/drawing/2014/main" id="{A6B6F6E1-421B-4DA0-B371-2316DCEA01E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rot="5400000">
            <a:off x="5724128" y="-578354"/>
            <a:ext cx="3748711" cy="3748711"/>
          </a:xfrm>
          <a:prstGeom prst="ellipse">
            <a:avLst/>
          </a:prstGeom>
        </p:spPr>
      </p:pic>
      <p:sp>
        <p:nvSpPr>
          <p:cNvPr id="14" name="L-Form 13">
            <a:extLst>
              <a:ext uri="{FF2B5EF4-FFF2-40B4-BE49-F238E27FC236}">
                <a16:creationId xmlns:a16="http://schemas.microsoft.com/office/drawing/2014/main" id="{34C56F39-F49D-4969-AE25-66209018B502}"/>
              </a:ext>
            </a:extLst>
          </p:cNvPr>
          <p:cNvSpPr/>
          <p:nvPr userDrawn="1"/>
        </p:nvSpPr>
        <p:spPr>
          <a:xfrm>
            <a:off x="309484" y="3837390"/>
            <a:ext cx="322048" cy="1014571"/>
          </a:xfrm>
          <a:prstGeom prst="corner">
            <a:avLst>
              <a:gd name="adj1" fmla="val 2973"/>
              <a:gd name="adj2" fmla="val 34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solidFill>
                <a:schemeClr val="bg1"/>
              </a:solidFill>
            </a:endParaRPr>
          </a:p>
        </p:txBody>
      </p:sp>
      <p:sp>
        <p:nvSpPr>
          <p:cNvPr id="18" name="Titel 17">
            <a:extLst>
              <a:ext uri="{FF2B5EF4-FFF2-40B4-BE49-F238E27FC236}">
                <a16:creationId xmlns:a16="http://schemas.microsoft.com/office/drawing/2014/main" id="{C66499D0-DF1B-4784-98A9-DE3CFF8A727D}"/>
              </a:ext>
            </a:extLst>
          </p:cNvPr>
          <p:cNvSpPr>
            <a:spLocks noGrp="1"/>
          </p:cNvSpPr>
          <p:nvPr>
            <p:ph type="title" hasCustomPrompt="1"/>
          </p:nvPr>
        </p:nvSpPr>
        <p:spPr>
          <a:xfrm>
            <a:off x="1547664" y="1275606"/>
            <a:ext cx="5760640" cy="1683734"/>
          </a:xfrm>
        </p:spPr>
        <p:txBody>
          <a:bodyPr anchor="b"/>
          <a:lstStyle>
            <a:lvl1pPr marL="0" indent="0">
              <a:lnSpc>
                <a:spcPct val="90000"/>
              </a:lnSpc>
              <a:buNone/>
              <a:defRPr lang="de-DE" sz="3000" b="1" kern="1200" cap="none" spc="-75" baseline="0" dirty="0">
                <a:solidFill>
                  <a:schemeClr val="bg1"/>
                </a:solidFill>
                <a:latin typeface="+mj-lt"/>
                <a:ea typeface="+mj-ea"/>
                <a:cs typeface="Arial" panose="020B0604020202020204" pitchFamily="34" charset="0"/>
              </a:defRPr>
            </a:lvl1pPr>
          </a:lstStyle>
          <a:p>
            <a:r>
              <a:rPr lang="en-US" dirty="0"/>
              <a:t>Edit Presentation Title (H1, 30pt) </a:t>
            </a:r>
            <a:endParaRPr lang="de-DE" dirty="0"/>
          </a:p>
        </p:txBody>
      </p:sp>
      <p:sp>
        <p:nvSpPr>
          <p:cNvPr id="20" name="Textplatzhalter 19">
            <a:extLst>
              <a:ext uri="{FF2B5EF4-FFF2-40B4-BE49-F238E27FC236}">
                <a16:creationId xmlns:a16="http://schemas.microsoft.com/office/drawing/2014/main" id="{1887AD9E-9DA6-4683-8599-855BFD6267F6}"/>
              </a:ext>
            </a:extLst>
          </p:cNvPr>
          <p:cNvSpPr>
            <a:spLocks noGrp="1"/>
          </p:cNvSpPr>
          <p:nvPr>
            <p:ph type="body" sz="quarter" idx="15" hasCustomPrompt="1"/>
          </p:nvPr>
        </p:nvSpPr>
        <p:spPr>
          <a:xfrm>
            <a:off x="1547663" y="3043753"/>
            <a:ext cx="4752527" cy="1223086"/>
          </a:xfrm>
        </p:spPr>
        <p:txBody>
          <a:bodyPr/>
          <a:lstStyle>
            <a:lvl1pPr>
              <a:defRPr>
                <a:latin typeface="+mn-lt"/>
              </a:defRPr>
            </a:lvl1pPr>
          </a:lstStyle>
          <a:p>
            <a:pPr lvl="0"/>
            <a:r>
              <a:rPr lang="de-DE" dirty="0"/>
              <a:t>Edit </a:t>
            </a:r>
            <a:r>
              <a:rPr lang="de-DE" dirty="0" err="1"/>
              <a:t>Subtitle</a:t>
            </a:r>
            <a:r>
              <a:rPr lang="de-DE" dirty="0"/>
              <a:t> (H3, 18pt) Lorem Ipsum </a:t>
            </a:r>
            <a:r>
              <a:rPr lang="de-DE" dirty="0" err="1"/>
              <a:t>Dolor</a:t>
            </a:r>
            <a:r>
              <a:rPr lang="de-DE" dirty="0"/>
              <a:t> Sit Amet</a:t>
            </a:r>
          </a:p>
        </p:txBody>
      </p:sp>
      <p:sp>
        <p:nvSpPr>
          <p:cNvPr id="22" name="Textplatzhalter 21">
            <a:extLst>
              <a:ext uri="{FF2B5EF4-FFF2-40B4-BE49-F238E27FC236}">
                <a16:creationId xmlns:a16="http://schemas.microsoft.com/office/drawing/2014/main" id="{062FAF6B-C141-4C1D-86EB-55C2856B44AF}"/>
              </a:ext>
            </a:extLst>
          </p:cNvPr>
          <p:cNvSpPr>
            <a:spLocks noGrp="1"/>
          </p:cNvSpPr>
          <p:nvPr>
            <p:ph type="body" sz="quarter" idx="16" hasCustomPrompt="1"/>
          </p:nvPr>
        </p:nvSpPr>
        <p:spPr>
          <a:xfrm>
            <a:off x="845819" y="4570100"/>
            <a:ext cx="6624509"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Präsentation zum   |   Name</a:t>
            </a:r>
          </a:p>
        </p:txBody>
      </p:sp>
      <p:sp>
        <p:nvSpPr>
          <p:cNvPr id="24" name="Textplatzhalter 23">
            <a:extLst>
              <a:ext uri="{FF2B5EF4-FFF2-40B4-BE49-F238E27FC236}">
                <a16:creationId xmlns:a16="http://schemas.microsoft.com/office/drawing/2014/main" id="{63C7A590-D8DE-4F1E-839B-C1C57923D841}"/>
              </a:ext>
            </a:extLst>
          </p:cNvPr>
          <p:cNvSpPr>
            <a:spLocks noGrp="1"/>
          </p:cNvSpPr>
          <p:nvPr>
            <p:ph type="body" sz="quarter" idx="17" hasCustomPrompt="1"/>
          </p:nvPr>
        </p:nvSpPr>
        <p:spPr>
          <a:xfrm rot="16200000">
            <a:off x="-1112325" y="1956006"/>
            <a:ext cx="2865357" cy="541735"/>
          </a:xfrm>
        </p:spPr>
        <p:txBody>
          <a:bodyPr anchor="ctr">
            <a:normAutofit/>
          </a:bodyPr>
          <a:lstStyle>
            <a:lvl1pPr>
              <a:defRPr lang="de-DE" sz="1100" b="0" kern="1200" spc="165" dirty="0">
                <a:solidFill>
                  <a:schemeClr val="bg1"/>
                </a:solidFill>
                <a:latin typeface="+mn-lt"/>
                <a:ea typeface="+mn-ea"/>
                <a:cs typeface="Arial" panose="020B0604020202020204" pitchFamily="34" charset="0"/>
              </a:defRPr>
            </a:lvl1pPr>
          </a:lstStyle>
          <a:p>
            <a:pPr lvl="0"/>
            <a:r>
              <a:rPr lang="de-DE" dirty="0"/>
              <a:t>Datum</a:t>
            </a:r>
          </a:p>
        </p:txBody>
      </p:sp>
    </p:spTree>
    <p:extLst>
      <p:ext uri="{BB962C8B-B14F-4D97-AF65-F5344CB8AC3E}">
        <p14:creationId xmlns:p14="http://schemas.microsoft.com/office/powerpoint/2010/main" val="296876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tart Slide">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F50EC52F-8091-4E04-A603-50A23C2D72DE}"/>
              </a:ext>
            </a:extLst>
          </p:cNvPr>
          <p:cNvSpPr/>
          <p:nvPr userDrawn="1"/>
        </p:nvSpPr>
        <p:spPr>
          <a:xfrm>
            <a:off x="0" y="0"/>
            <a:ext cx="9144000" cy="5143500"/>
          </a:xfrm>
          <a:prstGeom prst="rect">
            <a:avLst/>
          </a:prstGeom>
          <a:solidFill>
            <a:srgbClr val="BDCDDB">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013" dirty="0">
              <a:latin typeface="Arial Black" panose="020B0A04020102020204" pitchFamily="34" charset="0"/>
            </a:endParaRPr>
          </a:p>
        </p:txBody>
      </p:sp>
      <p:sp>
        <p:nvSpPr>
          <p:cNvPr id="4" name="Textplatzhalter 3">
            <a:extLst>
              <a:ext uri="{FF2B5EF4-FFF2-40B4-BE49-F238E27FC236}">
                <a16:creationId xmlns:a16="http://schemas.microsoft.com/office/drawing/2014/main" id="{9AB976E1-2883-42BA-A25C-42ED83FBAB8E}"/>
              </a:ext>
            </a:extLst>
          </p:cNvPr>
          <p:cNvSpPr>
            <a:spLocks noGrp="1"/>
          </p:cNvSpPr>
          <p:nvPr>
            <p:ph type="body" sz="quarter" idx="19" hasCustomPrompt="1"/>
          </p:nvPr>
        </p:nvSpPr>
        <p:spPr>
          <a:xfrm>
            <a:off x="3268738" y="707062"/>
            <a:ext cx="4276277" cy="3823076"/>
          </a:xfrm>
        </p:spPr>
        <p:txBody>
          <a:bodyPr wrap="none" anchor="ctr"/>
          <a:lstStyle>
            <a:lvl1pPr algn="ctr">
              <a:defRPr sz="22500" b="1">
                <a:solidFill>
                  <a:schemeClr val="bg1"/>
                </a:solidFill>
                <a:latin typeface="+mn-lt"/>
              </a:defRPr>
            </a:lvl1pPr>
          </a:lstStyle>
          <a:p>
            <a:pPr lvl="0"/>
            <a:r>
              <a:rPr lang="de-DE" dirty="0"/>
              <a:t>1</a:t>
            </a:r>
          </a:p>
        </p:txBody>
      </p:sp>
      <p:sp>
        <p:nvSpPr>
          <p:cNvPr id="2" name="Titel 1">
            <a:extLst>
              <a:ext uri="{FF2B5EF4-FFF2-40B4-BE49-F238E27FC236}">
                <a16:creationId xmlns:a16="http://schemas.microsoft.com/office/drawing/2014/main" id="{1835F416-97C1-4C89-BD9A-B83582F9AA28}"/>
              </a:ext>
            </a:extLst>
          </p:cNvPr>
          <p:cNvSpPr>
            <a:spLocks noGrp="1"/>
          </p:cNvSpPr>
          <p:nvPr>
            <p:ph type="title" hasCustomPrompt="1"/>
          </p:nvPr>
        </p:nvSpPr>
        <p:spPr>
          <a:xfrm>
            <a:off x="3635896" y="1234440"/>
            <a:ext cx="4502264" cy="3070860"/>
          </a:xfrm>
        </p:spPr>
        <p:txBody>
          <a:bodyPr anchor="ctr"/>
          <a:lstStyle>
            <a:lvl1pPr marL="0" indent="0" algn="l">
              <a:lnSpc>
                <a:spcPct val="90000"/>
              </a:lnSpc>
              <a:buNone/>
              <a:defRPr sz="3000" cap="none" baseline="0"/>
            </a:lvl1pPr>
          </a:lstStyle>
          <a:p>
            <a:r>
              <a:rPr lang="de-DE" dirty="0"/>
              <a:t>Edit Chapter Headline</a:t>
            </a:r>
            <a:r>
              <a:rPr lang="en-US" dirty="0"/>
              <a:t> (H1, 30pt) </a:t>
            </a:r>
            <a:r>
              <a:rPr lang="de-DE" dirty="0"/>
              <a:t> </a:t>
            </a:r>
          </a:p>
        </p:txBody>
      </p:sp>
      <p:sp>
        <p:nvSpPr>
          <p:cNvPr id="8" name="Bildplatzhalter 7">
            <a:extLst>
              <a:ext uri="{FF2B5EF4-FFF2-40B4-BE49-F238E27FC236}">
                <a16:creationId xmlns:a16="http://schemas.microsoft.com/office/drawing/2014/main" id="{DA98F6B3-BAE6-4614-88BE-13EAB7554955}"/>
              </a:ext>
            </a:extLst>
          </p:cNvPr>
          <p:cNvSpPr>
            <a:spLocks noGrp="1"/>
          </p:cNvSpPr>
          <p:nvPr>
            <p:ph type="pic" sz="quarter" idx="13"/>
          </p:nvPr>
        </p:nvSpPr>
        <p:spPr>
          <a:xfrm>
            <a:off x="0" y="0"/>
            <a:ext cx="2120504" cy="5143500"/>
          </a:xfrm>
          <a:solidFill>
            <a:schemeClr val="bg1">
              <a:lumMod val="85000"/>
            </a:schemeClr>
          </a:solidFill>
        </p:spPr>
        <p:txBody>
          <a:bodyPr/>
          <a:lstStyle/>
          <a:p>
            <a:r>
              <a:rPr lang="de-DE" dirty="0"/>
              <a:t>Bild durch Klicken auf Symbol hinzufügen</a:t>
            </a:r>
          </a:p>
        </p:txBody>
      </p:sp>
      <p:sp>
        <p:nvSpPr>
          <p:cNvPr id="16" name="Fußzeilenplatzhalter 15">
            <a:extLst>
              <a:ext uri="{FF2B5EF4-FFF2-40B4-BE49-F238E27FC236}">
                <a16:creationId xmlns:a16="http://schemas.microsoft.com/office/drawing/2014/main" id="{3B4F477C-17E1-4836-94A3-48411CE20A65}"/>
              </a:ext>
            </a:extLst>
          </p:cNvPr>
          <p:cNvSpPr>
            <a:spLocks noGrp="1"/>
          </p:cNvSpPr>
          <p:nvPr>
            <p:ph type="ftr" sz="quarter" idx="21"/>
          </p:nvPr>
        </p:nvSpPr>
        <p:spPr/>
        <p:txBody>
          <a:bodyPr/>
          <a:lstStyle>
            <a:lvl1pPr>
              <a:defRPr>
                <a:latin typeface="+mn-lt"/>
              </a:defRPr>
            </a:lvl1pPr>
          </a:lstStyle>
          <a:p>
            <a:r>
              <a:rPr lang="de-DE" dirty="0"/>
              <a:t>Project Name</a:t>
            </a:r>
          </a:p>
        </p:txBody>
      </p:sp>
      <p:sp>
        <p:nvSpPr>
          <p:cNvPr id="17" name="Foliennummernplatzhalter 16">
            <a:extLst>
              <a:ext uri="{FF2B5EF4-FFF2-40B4-BE49-F238E27FC236}">
                <a16:creationId xmlns:a16="http://schemas.microsoft.com/office/drawing/2014/main" id="{A19B57FD-1A5F-4E9C-93B0-E0275132427E}"/>
              </a:ext>
            </a:extLst>
          </p:cNvPr>
          <p:cNvSpPr>
            <a:spLocks noGrp="1"/>
          </p:cNvSpPr>
          <p:nvPr>
            <p:ph type="sldNum" sz="quarter" idx="22"/>
          </p:nvPr>
        </p:nvSpPr>
        <p:spPr/>
        <p:txBody>
          <a:bodyPr/>
          <a:lstStyle>
            <a:lvl1pPr>
              <a:defRPr>
                <a:latin typeface="+mn-lt"/>
              </a:defRPr>
            </a:lvl1p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365639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6 Blank">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hasCustomPrompt="1"/>
          </p:nvPr>
        </p:nvSpPr>
        <p:spPr>
          <a:xfrm>
            <a:off x="899593" y="1131590"/>
            <a:ext cx="6552727" cy="1800200"/>
          </a:xfrm>
        </p:spPr>
        <p:txBody>
          <a:bodyPr anchor="b"/>
          <a:lstStyle>
            <a:lvl1pPr>
              <a:defRPr lang="en-US" sz="3000" dirty="0" smtClean="0"/>
            </a:lvl1pPr>
          </a:lstStyle>
          <a:p>
            <a:r>
              <a:rPr lang="en-US" dirty="0"/>
              <a:t>Edit Presentation Title (H1, 30pt)</a:t>
            </a:r>
            <a:endParaRPr lang="de-DE" dirty="0"/>
          </a:p>
        </p:txBody>
      </p:sp>
      <p:sp>
        <p:nvSpPr>
          <p:cNvPr id="7" name="Textplatzhalter 8">
            <a:extLst>
              <a:ext uri="{FF2B5EF4-FFF2-40B4-BE49-F238E27FC236}">
                <a16:creationId xmlns:a16="http://schemas.microsoft.com/office/drawing/2014/main" id="{09C95B25-F67F-4CA3-AEC9-22D49D8E560E}"/>
              </a:ext>
            </a:extLst>
          </p:cNvPr>
          <p:cNvSpPr>
            <a:spLocks noGrp="1"/>
          </p:cNvSpPr>
          <p:nvPr>
            <p:ph type="body" sz="quarter" idx="13" hasCustomPrompt="1"/>
          </p:nvPr>
        </p:nvSpPr>
        <p:spPr>
          <a:xfrm>
            <a:off x="900113" y="3147814"/>
            <a:ext cx="6552208" cy="1382515"/>
          </a:xfrm>
        </p:spPr>
        <p:txBody>
          <a:bodyPr/>
          <a:lstStyle>
            <a:lvl1pPr>
              <a:defRPr>
                <a:latin typeface="+mn-lt"/>
              </a:defRPr>
            </a:lvl1pPr>
            <a:lvl2pPr>
              <a:defRPr/>
            </a:lvl2pPr>
            <a:lvl3pPr>
              <a:defRPr/>
            </a:lvl3pPr>
            <a:lvl4pPr>
              <a:defRPr/>
            </a:lvl4pPr>
          </a:lstStyle>
          <a:p>
            <a:pPr lvl="0"/>
            <a:r>
              <a:rPr lang="de-DE" dirty="0"/>
              <a:t>Edit </a:t>
            </a:r>
            <a:r>
              <a:rPr lang="de-DE" dirty="0" err="1"/>
              <a:t>Subtitle</a:t>
            </a:r>
            <a:r>
              <a:rPr lang="de-DE" dirty="0"/>
              <a:t> (H3, 18pt)</a:t>
            </a:r>
          </a:p>
        </p:txBody>
      </p:sp>
    </p:spTree>
    <p:extLst>
      <p:ext uri="{BB962C8B-B14F-4D97-AF65-F5344CB8AC3E}">
        <p14:creationId xmlns:p14="http://schemas.microsoft.com/office/powerpoint/2010/main" val="171616486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Text blanko">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56DF2A94-BA14-4882-9445-27A4805F2341}"/>
              </a:ext>
            </a:extLst>
          </p:cNvPr>
          <p:cNvSpPr>
            <a:spLocks noGrp="1"/>
          </p:cNvSpPr>
          <p:nvPr>
            <p:ph type="title" hasCustomPrompt="1"/>
          </p:nvPr>
        </p:nvSpPr>
        <p:spPr/>
        <p:txBody>
          <a:bodyPr/>
          <a:lstStyle>
            <a:lvl1pPr>
              <a:defRPr/>
            </a:lvl1pPr>
          </a:lstStyle>
          <a:p>
            <a:r>
              <a:rPr lang="de-DE" dirty="0"/>
              <a:t>Slide Titel (H2, 27pt)</a:t>
            </a:r>
          </a:p>
        </p:txBody>
      </p:sp>
      <p:sp>
        <p:nvSpPr>
          <p:cNvPr id="7" name="Textplatzhalter 8">
            <a:extLst>
              <a:ext uri="{FF2B5EF4-FFF2-40B4-BE49-F238E27FC236}">
                <a16:creationId xmlns:a16="http://schemas.microsoft.com/office/drawing/2014/main" id="{09C95B25-F67F-4CA3-AEC9-22D49D8E560E}"/>
              </a:ext>
            </a:extLst>
          </p:cNvPr>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dirty="0"/>
              <a:t>Edit Body Text (B1, 18pt)</a:t>
            </a:r>
          </a:p>
          <a:p>
            <a:pPr lvl="1"/>
            <a:r>
              <a:rPr lang="de-DE" dirty="0"/>
              <a:t>Second Level</a:t>
            </a:r>
          </a:p>
          <a:p>
            <a:pPr lvl="2"/>
            <a:r>
              <a:rPr lang="de-DE" dirty="0"/>
              <a:t>Third Level</a:t>
            </a:r>
          </a:p>
          <a:p>
            <a:pPr lvl="3"/>
            <a:r>
              <a:rPr lang="en-US" noProof="0" dirty="0"/>
              <a:t>Fourth</a:t>
            </a:r>
            <a:r>
              <a:rPr lang="de-DE" dirty="0"/>
              <a:t> Level</a:t>
            </a:r>
          </a:p>
          <a:p>
            <a:pPr lvl="0"/>
            <a:endParaRPr lang="de-DE" dirty="0"/>
          </a:p>
        </p:txBody>
      </p:sp>
    </p:spTree>
    <p:extLst>
      <p:ext uri="{BB962C8B-B14F-4D97-AF65-F5344CB8AC3E}">
        <p14:creationId xmlns:p14="http://schemas.microsoft.com/office/powerpoint/2010/main" val="27744891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Text">
    <p:spTree>
      <p:nvGrpSpPr>
        <p:cNvPr id="1" name=""/>
        <p:cNvGrpSpPr/>
        <p:nvPr/>
      </p:nvGrpSpPr>
      <p:grpSpPr>
        <a:xfrm>
          <a:off x="0" y="0"/>
          <a:ext cx="0" cy="0"/>
          <a:chOff x="0" y="0"/>
          <a:chExt cx="0" cy="0"/>
        </a:xfrm>
      </p:grpSpPr>
      <p:sp>
        <p:nvSpPr>
          <p:cNvPr id="6" name="Textplatzhalter 8">
            <a:extLst>
              <a:ext uri="{FF2B5EF4-FFF2-40B4-BE49-F238E27FC236}">
                <a16:creationId xmlns:a16="http://schemas.microsoft.com/office/drawing/2014/main" id="{09502CC9-04CE-42AB-A440-0EA219EB5D21}"/>
              </a:ext>
            </a:extLst>
          </p:cNvPr>
          <p:cNvSpPr>
            <a:spLocks noGrp="1"/>
          </p:cNvSpPr>
          <p:nvPr>
            <p:ph type="body" sz="quarter" idx="13" hasCustomPrompt="1"/>
          </p:nvPr>
        </p:nvSpPr>
        <p:spPr>
          <a:xfrm>
            <a:off x="900112" y="1563688"/>
            <a:ext cx="7272287" cy="2966641"/>
          </a:xfrm>
        </p:spPr>
        <p:txBody>
          <a:bodyPr/>
          <a:lstStyle>
            <a:lvl1pPr>
              <a:defRPr/>
            </a:lvl1pPr>
            <a:lvl2pPr>
              <a:defRPr/>
            </a:lvl2pPr>
            <a:lvl3pPr>
              <a:defRPr/>
            </a:lvl3pPr>
            <a:lvl4pPr>
              <a:defRPr/>
            </a:lvl4pPr>
          </a:lstStyle>
          <a:p>
            <a:pPr lvl="0"/>
            <a:r>
              <a:rPr lang="en-US" dirty="0"/>
              <a:t>Edit Body Text (B1, 18pt)</a:t>
            </a:r>
          </a:p>
          <a:p>
            <a:pPr lvl="1"/>
            <a:r>
              <a:rPr lang="de-DE" dirty="0"/>
              <a:t>Second Level</a:t>
            </a:r>
          </a:p>
          <a:p>
            <a:pPr lvl="2"/>
            <a:r>
              <a:rPr lang="de-DE" dirty="0"/>
              <a:t>Third Level</a:t>
            </a:r>
          </a:p>
          <a:p>
            <a:pPr lvl="3"/>
            <a:r>
              <a:rPr lang="en-US" noProof="0" dirty="0"/>
              <a:t>Fourth</a:t>
            </a:r>
            <a:r>
              <a:rPr lang="de-DE" dirty="0"/>
              <a:t> Level</a:t>
            </a:r>
          </a:p>
          <a:p>
            <a:pPr lvl="0"/>
            <a:endParaRPr lang="de-DE" dirty="0"/>
          </a:p>
        </p:txBody>
      </p:sp>
      <p:sp>
        <p:nvSpPr>
          <p:cNvPr id="8" name="Fußzeilenplatzhalter 7">
            <a:extLst>
              <a:ext uri="{FF2B5EF4-FFF2-40B4-BE49-F238E27FC236}">
                <a16:creationId xmlns:a16="http://schemas.microsoft.com/office/drawing/2014/main" id="{B4794EE3-FEC1-47CA-8783-64A9E2A80E94}"/>
              </a:ext>
            </a:extLst>
          </p:cNvPr>
          <p:cNvSpPr>
            <a:spLocks noGrp="1"/>
          </p:cNvSpPr>
          <p:nvPr>
            <p:ph type="ftr" sz="quarter" idx="15"/>
          </p:nvPr>
        </p:nvSpPr>
        <p:spPr/>
        <p:txBody>
          <a:bodyPr/>
          <a:lstStyle/>
          <a:p>
            <a:r>
              <a:rPr lang="de-DE" dirty="0">
                <a:latin typeface="+mn-lt"/>
              </a:rPr>
              <a:t>Project</a:t>
            </a:r>
            <a:r>
              <a:rPr lang="de-DE" dirty="0"/>
              <a:t> Name</a:t>
            </a:r>
          </a:p>
        </p:txBody>
      </p:sp>
      <p:sp>
        <p:nvSpPr>
          <p:cNvPr id="9" name="Foliennummernplatzhalter 8">
            <a:extLst>
              <a:ext uri="{FF2B5EF4-FFF2-40B4-BE49-F238E27FC236}">
                <a16:creationId xmlns:a16="http://schemas.microsoft.com/office/drawing/2014/main" id="{E4BFC9A3-5A29-46EE-A7F6-1ADDE9E0C577}"/>
              </a:ext>
            </a:extLst>
          </p:cNvPr>
          <p:cNvSpPr>
            <a:spLocks noGrp="1"/>
          </p:cNvSpPr>
          <p:nvPr>
            <p:ph type="sldNum" sz="quarter" idx="16"/>
          </p:nvPr>
        </p:nvSpPr>
        <p:spPr/>
        <p:txBody>
          <a:bodyPr/>
          <a:lstStyle/>
          <a:p>
            <a:fld id="{DB97557C-07F1-4F6F-B2A1-37771CCEF5CA}" type="slidenum">
              <a:rPr lang="de-DE" smtClean="0"/>
              <a:pPr/>
              <a:t>‹Nr.›</a:t>
            </a:fld>
            <a:endParaRPr lang="de-DE" dirty="0"/>
          </a:p>
        </p:txBody>
      </p:sp>
      <p:sp>
        <p:nvSpPr>
          <p:cNvPr id="2" name="Titel 1">
            <a:extLst>
              <a:ext uri="{FF2B5EF4-FFF2-40B4-BE49-F238E27FC236}">
                <a16:creationId xmlns:a16="http://schemas.microsoft.com/office/drawing/2014/main" id="{23E1A03E-28A1-4B92-BBFF-FF669CD7D718}"/>
              </a:ext>
            </a:extLst>
          </p:cNvPr>
          <p:cNvSpPr>
            <a:spLocks noGrp="1"/>
          </p:cNvSpPr>
          <p:nvPr>
            <p:ph type="title" hasCustomPrompt="1"/>
          </p:nvPr>
        </p:nvSpPr>
        <p:spPr/>
        <p:txBody>
          <a:bodyPr/>
          <a:lstStyle>
            <a:lvl1pPr>
              <a:defRPr/>
            </a:lvl1pPr>
          </a:lstStyle>
          <a:p>
            <a:r>
              <a:rPr lang="de-DE" dirty="0"/>
              <a:t>Slide Titel (H2, 27pt)</a:t>
            </a:r>
          </a:p>
        </p:txBody>
      </p:sp>
    </p:spTree>
    <p:extLst>
      <p:ext uri="{BB962C8B-B14F-4D97-AF65-F5344CB8AC3E}">
        <p14:creationId xmlns:p14="http://schemas.microsoft.com/office/powerpoint/2010/main" val="77751049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A469D32-AF8D-4B41-8B7D-53FBFF6AB301}"/>
              </a:ext>
            </a:extLst>
          </p:cNvPr>
          <p:cNvSpPr>
            <a:spLocks noGrp="1"/>
          </p:cNvSpPr>
          <p:nvPr>
            <p:ph type="title"/>
          </p:nvPr>
        </p:nvSpPr>
        <p:spPr>
          <a:xfrm>
            <a:off x="899593" y="334160"/>
            <a:ext cx="7272807" cy="1171672"/>
          </a:xfrm>
          <a:prstGeom prst="rect">
            <a:avLst/>
          </a:prstGeom>
        </p:spPr>
        <p:txBody>
          <a:bodyPr vert="horz" wrap="square" lIns="0" tIns="0" rIns="0" bIns="0" rtlCol="0" anchor="ctr">
            <a:noAutofit/>
          </a:bodyPr>
          <a:lstStyle/>
          <a:p>
            <a:r>
              <a:rPr lang="de-DE" dirty="0"/>
              <a:t>Edit Slide-Title (H2, 27pt)</a:t>
            </a:r>
          </a:p>
        </p:txBody>
      </p:sp>
      <p:sp>
        <p:nvSpPr>
          <p:cNvPr id="3" name="Textplatzhalter 2">
            <a:extLst>
              <a:ext uri="{FF2B5EF4-FFF2-40B4-BE49-F238E27FC236}">
                <a16:creationId xmlns:a16="http://schemas.microsoft.com/office/drawing/2014/main" id="{9AC336D7-47EC-4418-BB76-F51E8CE0C87E}"/>
              </a:ext>
            </a:extLst>
          </p:cNvPr>
          <p:cNvSpPr>
            <a:spLocks noGrp="1"/>
          </p:cNvSpPr>
          <p:nvPr>
            <p:ph type="body" idx="1"/>
          </p:nvPr>
        </p:nvSpPr>
        <p:spPr>
          <a:xfrm>
            <a:off x="899593" y="1563688"/>
            <a:ext cx="7272806" cy="2966450"/>
          </a:xfrm>
          <a:prstGeom prst="rect">
            <a:avLst/>
          </a:prstGeom>
        </p:spPr>
        <p:txBody>
          <a:bodyPr vert="horz" lIns="0" tIns="0" rIns="0" bIns="0" rtlCol="0">
            <a:noAutofit/>
          </a:bodyPr>
          <a:lstStyle/>
          <a:p>
            <a:pPr lvl="0"/>
            <a:r>
              <a:rPr lang="de-DE" dirty="0"/>
              <a:t>Edit Body Text (B1, 18pt)</a:t>
            </a:r>
          </a:p>
          <a:p>
            <a:pPr lvl="1"/>
            <a:r>
              <a:rPr lang="de-DE" dirty="0"/>
              <a:t>Second Level</a:t>
            </a:r>
          </a:p>
          <a:p>
            <a:pPr lvl="2"/>
            <a:r>
              <a:rPr lang="de-DE" dirty="0"/>
              <a:t>Third Level</a:t>
            </a:r>
          </a:p>
          <a:p>
            <a:pPr lvl="3"/>
            <a:r>
              <a:rPr lang="en-US" noProof="0" dirty="0"/>
              <a:t>Fourth</a:t>
            </a:r>
            <a:r>
              <a:rPr lang="de-DE" dirty="0"/>
              <a:t> Level</a:t>
            </a:r>
          </a:p>
        </p:txBody>
      </p:sp>
      <p:sp>
        <p:nvSpPr>
          <p:cNvPr id="17" name="Fußzeilenplatzhalter 4">
            <a:extLst>
              <a:ext uri="{FF2B5EF4-FFF2-40B4-BE49-F238E27FC236}">
                <a16:creationId xmlns:a16="http://schemas.microsoft.com/office/drawing/2014/main" id="{0EDE517F-274B-42FF-8E62-62F14F033D76}"/>
              </a:ext>
            </a:extLst>
          </p:cNvPr>
          <p:cNvSpPr>
            <a:spLocks noGrp="1"/>
          </p:cNvSpPr>
          <p:nvPr>
            <p:ph type="ftr" sz="quarter" idx="3"/>
          </p:nvPr>
        </p:nvSpPr>
        <p:spPr>
          <a:xfrm rot="16200000">
            <a:off x="6899348" y="1796761"/>
            <a:ext cx="3823076" cy="620078"/>
          </a:xfrm>
          <a:prstGeom prst="rect">
            <a:avLst/>
          </a:prstGeom>
        </p:spPr>
        <p:txBody>
          <a:bodyPr vert="horz" lIns="91440" tIns="45720" rIns="91440" bIns="45720" rtlCol="0" anchor="ctr"/>
          <a:lstStyle>
            <a:lvl1pPr algn="ctr">
              <a:defRPr lang="de-DE" sz="1650" b="1" kern="1200" dirty="0">
                <a:solidFill>
                  <a:schemeClr val="accent4"/>
                </a:solidFill>
                <a:latin typeface="Arial" panose="020B0604020202020204" pitchFamily="34" charset="0"/>
                <a:ea typeface="+mn-ea"/>
                <a:cs typeface="Arial" panose="020B0604020202020204" pitchFamily="34" charset="0"/>
              </a:defRPr>
            </a:lvl1pPr>
          </a:lstStyle>
          <a:p>
            <a:r>
              <a:rPr lang="de-DE" dirty="0"/>
              <a:t>Project Name</a:t>
            </a:r>
          </a:p>
        </p:txBody>
      </p:sp>
      <p:sp>
        <p:nvSpPr>
          <p:cNvPr id="18" name="Foliennummernplatzhalter 5">
            <a:extLst>
              <a:ext uri="{FF2B5EF4-FFF2-40B4-BE49-F238E27FC236}">
                <a16:creationId xmlns:a16="http://schemas.microsoft.com/office/drawing/2014/main" id="{6F62BE68-9DAA-4679-B992-37BE79DC328B}"/>
              </a:ext>
            </a:extLst>
          </p:cNvPr>
          <p:cNvSpPr>
            <a:spLocks noGrp="1"/>
          </p:cNvSpPr>
          <p:nvPr>
            <p:ph type="sldNum" sz="quarter" idx="4"/>
          </p:nvPr>
        </p:nvSpPr>
        <p:spPr>
          <a:xfrm>
            <a:off x="250824" y="4659983"/>
            <a:ext cx="504751" cy="261268"/>
          </a:xfrm>
          <a:prstGeom prst="rect">
            <a:avLst/>
          </a:prstGeom>
        </p:spPr>
        <p:txBody>
          <a:bodyPr vert="horz" lIns="0" tIns="45720" rIns="91440" bIns="0" rtlCol="0" anchor="b"/>
          <a:lstStyle>
            <a:lvl1pPr algn="l">
              <a:defRPr sz="900" b="0">
                <a:solidFill>
                  <a:schemeClr val="tx2"/>
                </a:solidFill>
                <a:latin typeface="+mn-lt"/>
                <a:cs typeface="Arial" panose="020B0604020202020204" pitchFamily="34" charset="0"/>
              </a:defRPr>
            </a:lvl1pPr>
          </a:lstStyle>
          <a:p>
            <a:fld id="{DB97557C-07F1-4F6F-B2A1-37771CCEF5CA}" type="slidenum">
              <a:rPr lang="de-DE" smtClean="0"/>
              <a:pPr/>
              <a:t>‹Nr.›</a:t>
            </a:fld>
            <a:endParaRPr lang="de-DE" dirty="0"/>
          </a:p>
        </p:txBody>
      </p:sp>
    </p:spTree>
    <p:extLst>
      <p:ext uri="{BB962C8B-B14F-4D97-AF65-F5344CB8AC3E}">
        <p14:creationId xmlns:p14="http://schemas.microsoft.com/office/powerpoint/2010/main" val="4193330245"/>
      </p:ext>
    </p:extLst>
  </p:cSld>
  <p:clrMap bg1="lt1" tx1="dk1" bg2="lt2" tx2="dk2" accent1="accent1" accent2="accent2" accent3="accent3" accent4="accent4" accent5="accent5" accent6="accent6" hlink="hlink" folHlink="folHlink"/>
  <p:sldLayoutIdLst>
    <p:sldLayoutId id="2147483899" r:id="rId1"/>
    <p:sldLayoutId id="2147483900" r:id="rId2"/>
    <p:sldLayoutId id="2147483902" r:id="rId3"/>
    <p:sldLayoutId id="2147483901" r:id="rId4"/>
    <p:sldLayoutId id="2147483909" r:id="rId5"/>
    <p:sldLayoutId id="2147483895" r:id="rId6"/>
    <p:sldLayoutId id="2147483915" r:id="rId7"/>
    <p:sldLayoutId id="2147483914" r:id="rId8"/>
    <p:sldLayoutId id="2147483894" r:id="rId9"/>
    <p:sldLayoutId id="2147483910" r:id="rId10"/>
    <p:sldLayoutId id="2147483911" r:id="rId11"/>
    <p:sldLayoutId id="2147483905" r:id="rId12"/>
    <p:sldLayoutId id="2147483912" r:id="rId13"/>
    <p:sldLayoutId id="2147483832" r:id="rId14"/>
    <p:sldLayoutId id="2147483907" r:id="rId15"/>
    <p:sldLayoutId id="2147483904" r:id="rId16"/>
    <p:sldLayoutId id="2147483859" r:id="rId17"/>
    <p:sldLayoutId id="2147483870" r:id="rId18"/>
    <p:sldLayoutId id="2147483896" r:id="rId19"/>
    <p:sldLayoutId id="2147483906" r:id="rId20"/>
    <p:sldLayoutId id="2147483873" r:id="rId21"/>
    <p:sldLayoutId id="2147483888" r:id="rId22"/>
    <p:sldLayoutId id="2147483903" r:id="rId23"/>
    <p:sldLayoutId id="2147483890" r:id="rId24"/>
    <p:sldLayoutId id="2147483889" r:id="rId25"/>
    <p:sldLayoutId id="2147483908" r:id="rId26"/>
    <p:sldLayoutId id="2147483891" r:id="rId27"/>
    <p:sldLayoutId id="2147483855" r:id="rId28"/>
    <p:sldLayoutId id="2147483857" r:id="rId29"/>
    <p:sldLayoutId id="2147483916" r:id="rId30"/>
  </p:sldLayoutIdLst>
  <p:hf hdr="0" ftr="0" dt="0"/>
  <p:txStyles>
    <p:titleStyle>
      <a:lvl1pPr marL="0" indent="0" algn="l" defTabSz="685800" rtl="0" eaLnBrk="1" latinLnBrk="0" hangingPunct="1">
        <a:lnSpc>
          <a:spcPct val="90000"/>
        </a:lnSpc>
        <a:spcBef>
          <a:spcPct val="0"/>
        </a:spcBef>
        <a:buFont typeface="+mj-lt"/>
        <a:buNone/>
        <a:tabLst/>
        <a:defRPr lang="de-DE" sz="2700" b="1" kern="1200" cap="none" spc="-75" baseline="0" dirty="0">
          <a:solidFill>
            <a:schemeClr val="tx1"/>
          </a:solidFill>
          <a:latin typeface="+mj-lt"/>
          <a:ea typeface="+mj-ea"/>
          <a:cs typeface="Arial" panose="020B0604020202020204" pitchFamily="34" charset="0"/>
        </a:defRPr>
      </a:lvl1pPr>
    </p:titleStyle>
    <p:body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Cambria" panose="02040503050406030204" pitchFamily="18" charset="0"/>
          <a:ea typeface="Cambria" panose="02040503050406030204" pitchFamily="18" charset="0"/>
          <a:cs typeface="Arial" panose="020B0604020202020204" pitchFamily="34" charset="0"/>
        </a:defRPr>
      </a:lvl1pPr>
      <a:lvl2pPr marL="285750"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2pPr>
      <a:lvl3pPr marL="420750" indent="-28575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3pPr>
      <a:lvl4pPr marL="622575" indent="-285750" algn="l" defTabSz="685800" rtl="0" eaLnBrk="1" latinLnBrk="0" hangingPunct="1">
        <a:lnSpc>
          <a:spcPct val="90000"/>
        </a:lnSpc>
        <a:spcBef>
          <a:spcPts val="450"/>
        </a:spcBef>
        <a:buClr>
          <a:schemeClr val="accent4"/>
        </a:buClr>
        <a:buSzPct val="100000"/>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Cambria" panose="02040503050406030204" pitchFamily="18" charset="0"/>
          <a:ea typeface="Cambria" panose="02040503050406030204" pitchFamily="18"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00" userDrawn="1">
          <p15:clr>
            <a:srgbClr val="F26B43"/>
          </p15:clr>
        </p15:guide>
        <p15:guide id="2" orient="horz" pos="956" userDrawn="1">
          <p15:clr>
            <a:srgbClr val="F26B43"/>
          </p15:clr>
        </p15:guide>
        <p15:guide id="4" pos="5347" userDrawn="1">
          <p15:clr>
            <a:srgbClr val="F26B43"/>
          </p15:clr>
        </p15:guide>
        <p15:guide id="5" pos="158" userDrawn="1">
          <p15:clr>
            <a:srgbClr val="F26B43"/>
          </p15:clr>
        </p15:guide>
        <p15:guide id="7" orient="horz" pos="123" userDrawn="1">
          <p15:clr>
            <a:srgbClr val="F26B43"/>
          </p15:clr>
        </p15:guide>
        <p15:guide id="8" orient="horz" pos="985" userDrawn="1">
          <p15:clr>
            <a:srgbClr val="F26B43"/>
          </p15:clr>
        </p15:guide>
        <p15:guide id="9" pos="56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612C85D-27A2-47DD-A733-971D146EA733}"/>
              </a:ext>
            </a:extLst>
          </p:cNvPr>
          <p:cNvSpPr>
            <a:spLocks noGrp="1"/>
          </p:cNvSpPr>
          <p:nvPr>
            <p:ph type="title"/>
          </p:nvPr>
        </p:nvSpPr>
        <p:spPr/>
        <p:txBody>
          <a:bodyPr/>
          <a:lstStyle/>
          <a:p>
            <a:r>
              <a:rPr lang="en-US" dirty="0"/>
              <a:t>Slidedeck Verwaltung </a:t>
            </a:r>
            <a:endParaRPr lang="de-DE" dirty="0">
              <a:solidFill>
                <a:schemeClr val="bg1"/>
              </a:solidFill>
            </a:endParaRPr>
          </a:p>
        </p:txBody>
      </p:sp>
      <p:sp>
        <p:nvSpPr>
          <p:cNvPr id="5" name="Textplatzhalter 4">
            <a:extLst>
              <a:ext uri="{FF2B5EF4-FFF2-40B4-BE49-F238E27FC236}">
                <a16:creationId xmlns:a16="http://schemas.microsoft.com/office/drawing/2014/main" id="{8B103D3E-A631-4E24-9F01-0DB92F72A22B}"/>
              </a:ext>
            </a:extLst>
          </p:cNvPr>
          <p:cNvSpPr>
            <a:spLocks noGrp="1"/>
          </p:cNvSpPr>
          <p:nvPr>
            <p:ph type="body" sz="quarter" idx="15"/>
          </p:nvPr>
        </p:nvSpPr>
        <p:spPr/>
        <p:txBody>
          <a:bodyPr/>
          <a:lstStyle/>
          <a:p>
            <a:r>
              <a:rPr lang="de-DE" dirty="0"/>
              <a:t>Zur Vorstellung des lokalen Klimafonds</a:t>
            </a:r>
          </a:p>
        </p:txBody>
      </p:sp>
      <p:sp>
        <p:nvSpPr>
          <p:cNvPr id="6" name="Textplatzhalter 5">
            <a:extLst>
              <a:ext uri="{FF2B5EF4-FFF2-40B4-BE49-F238E27FC236}">
                <a16:creationId xmlns:a16="http://schemas.microsoft.com/office/drawing/2014/main" id="{D9D7694E-0702-4D45-AE72-95267DA1D6EB}"/>
              </a:ext>
            </a:extLst>
          </p:cNvPr>
          <p:cNvSpPr>
            <a:spLocks noGrp="1"/>
          </p:cNvSpPr>
          <p:nvPr>
            <p:ph type="body" sz="quarter" idx="16"/>
          </p:nvPr>
        </p:nvSpPr>
        <p:spPr/>
        <p:txBody>
          <a:bodyPr/>
          <a:lstStyle/>
          <a:p>
            <a:r>
              <a:rPr lang="de-DE" dirty="0"/>
              <a:t>Präsentation zum …   |   Name </a:t>
            </a:r>
          </a:p>
        </p:txBody>
      </p:sp>
      <p:sp>
        <p:nvSpPr>
          <p:cNvPr id="7" name="Textplatzhalter 6">
            <a:extLst>
              <a:ext uri="{FF2B5EF4-FFF2-40B4-BE49-F238E27FC236}">
                <a16:creationId xmlns:a16="http://schemas.microsoft.com/office/drawing/2014/main" id="{3E9FB616-793D-4C07-A85B-1CECEF35D5AF}"/>
              </a:ext>
            </a:extLst>
          </p:cNvPr>
          <p:cNvSpPr>
            <a:spLocks noGrp="1"/>
          </p:cNvSpPr>
          <p:nvPr>
            <p:ph type="body" sz="quarter" idx="17"/>
          </p:nvPr>
        </p:nvSpPr>
        <p:spPr/>
        <p:txBody>
          <a:bodyPr/>
          <a:lstStyle/>
          <a:p>
            <a:r>
              <a:rPr lang="de-DE" dirty="0"/>
              <a:t>Datum</a:t>
            </a:r>
          </a:p>
        </p:txBody>
      </p:sp>
    </p:spTree>
    <p:extLst>
      <p:ext uri="{BB962C8B-B14F-4D97-AF65-F5344CB8AC3E}">
        <p14:creationId xmlns:p14="http://schemas.microsoft.com/office/powerpoint/2010/main" val="1888506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9</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funktioniert der Klimafonds? </a:t>
            </a:r>
          </a:p>
        </p:txBody>
      </p:sp>
      <p:pic>
        <p:nvPicPr>
          <p:cNvPr id="7" name="Grafik 6" descr="Ein Bild, das Baum, draußen, Pflanze, Eiche enthält.&#10;&#10;Automatisch generierte Beschreibung">
            <a:extLst>
              <a:ext uri="{FF2B5EF4-FFF2-40B4-BE49-F238E27FC236}">
                <a16:creationId xmlns:a16="http://schemas.microsoft.com/office/drawing/2014/main" id="{E519842D-496D-25C5-2261-62D956A7B0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77678" cy="5143500"/>
          </a:xfrm>
          <a:prstGeom prst="rect">
            <a:avLst/>
          </a:prstGeom>
        </p:spPr>
      </p:pic>
      <p:sp>
        <p:nvSpPr>
          <p:cNvPr id="5" name="Textfeld 4">
            <a:extLst>
              <a:ext uri="{FF2B5EF4-FFF2-40B4-BE49-F238E27FC236}">
                <a16:creationId xmlns:a16="http://schemas.microsoft.com/office/drawing/2014/main" id="{CDCDF713-54D6-D48C-7681-ED00493C6462}"/>
              </a:ext>
            </a:extLst>
          </p:cNvPr>
          <p:cNvSpPr txBox="1"/>
          <p:nvPr/>
        </p:nvSpPr>
        <p:spPr>
          <a:xfrm rot="16200000">
            <a:off x="6643017" y="2723831"/>
            <a:ext cx="4572000" cy="215444"/>
          </a:xfrm>
          <a:prstGeom prst="rect">
            <a:avLst/>
          </a:prstGeom>
          <a:noFill/>
        </p:spPr>
        <p:txBody>
          <a:bodyPr wrap="square">
            <a:spAutoFit/>
          </a:bodyPr>
          <a:lstStyle/>
          <a:p>
            <a:r>
              <a:rPr lang="de-DE" sz="800" dirty="0">
                <a:solidFill>
                  <a:schemeClr val="bg1"/>
                </a:solidFill>
              </a:rPr>
              <a:t>© Jude Infantini – unsplash.com</a:t>
            </a:r>
          </a:p>
        </p:txBody>
      </p:sp>
    </p:spTree>
    <p:extLst>
      <p:ext uri="{BB962C8B-B14F-4D97-AF65-F5344CB8AC3E}">
        <p14:creationId xmlns:p14="http://schemas.microsoft.com/office/powerpoint/2010/main" val="3165275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CBC24FA8-AC47-4E18-8C6A-BC6992F07709}"/>
              </a:ext>
            </a:extLst>
          </p:cNvPr>
          <p:cNvSpPr>
            <a:spLocks noGrp="1"/>
          </p:cNvSpPr>
          <p:nvPr>
            <p:ph type="sldNum" sz="quarter" idx="16"/>
          </p:nvPr>
        </p:nvSpPr>
        <p:spPr/>
        <p:txBody>
          <a:bodyPr/>
          <a:lstStyle/>
          <a:p>
            <a:fld id="{DB97557C-07F1-4F6F-B2A1-37771CCEF5CA}" type="slidenum">
              <a:rPr lang="de-DE" smtClean="0"/>
              <a:pPr/>
              <a:t>10</a:t>
            </a:fld>
            <a:endParaRPr lang="de-DE" dirty="0"/>
          </a:p>
        </p:txBody>
      </p:sp>
      <p:sp>
        <p:nvSpPr>
          <p:cNvPr id="3" name="Titel 2">
            <a:extLst>
              <a:ext uri="{FF2B5EF4-FFF2-40B4-BE49-F238E27FC236}">
                <a16:creationId xmlns:a16="http://schemas.microsoft.com/office/drawing/2014/main" id="{A0790BD0-33AC-06A1-83A9-F2C7DEA3A032}"/>
              </a:ext>
            </a:extLst>
          </p:cNvPr>
          <p:cNvSpPr>
            <a:spLocks noGrp="1"/>
          </p:cNvSpPr>
          <p:nvPr>
            <p:ph type="title"/>
          </p:nvPr>
        </p:nvSpPr>
        <p:spPr/>
        <p:txBody>
          <a:bodyPr/>
          <a:lstStyle/>
          <a:p>
            <a:r>
              <a:rPr lang="de-DE" sz="2800" b="1" dirty="0"/>
              <a:t>Alle Menschen und Organisationen in unserer Kommune können zum Klimafonds beitragen!</a:t>
            </a:r>
            <a:br>
              <a:rPr lang="de-DE" sz="2800" b="1" dirty="0"/>
            </a:br>
            <a:endParaRPr lang="de-DE" dirty="0"/>
          </a:p>
        </p:txBody>
      </p:sp>
      <p:sp>
        <p:nvSpPr>
          <p:cNvPr id="4" name="Textplatzhalter 3">
            <a:extLst>
              <a:ext uri="{FF2B5EF4-FFF2-40B4-BE49-F238E27FC236}">
                <a16:creationId xmlns:a16="http://schemas.microsoft.com/office/drawing/2014/main" id="{B312D031-B5FD-1327-ACCB-2277439DF8AB}"/>
              </a:ext>
            </a:extLst>
          </p:cNvPr>
          <p:cNvSpPr>
            <a:spLocks noGrp="1"/>
          </p:cNvSpPr>
          <p:nvPr>
            <p:ph type="body" sz="quarter" idx="13"/>
          </p:nvPr>
        </p:nvSpPr>
        <p:spPr/>
        <p:txBody>
          <a:bodyPr/>
          <a:lstStyle/>
          <a:p>
            <a:r>
              <a:rPr lang="de-DE" sz="1400" b="1" dirty="0"/>
              <a:t>Bürger*innen: </a:t>
            </a:r>
            <a:r>
              <a:rPr lang="de-DE" sz="1400" dirty="0"/>
              <a:t>Projektinitiator*innen und Spender*innen</a:t>
            </a:r>
          </a:p>
          <a:p>
            <a:endParaRPr lang="de-DE" sz="1400" b="1" dirty="0"/>
          </a:p>
          <a:p>
            <a:r>
              <a:rPr lang="de-DE" sz="1400" b="1" dirty="0"/>
              <a:t>Umweltvereine, NGOs, Umweltverbände</a:t>
            </a:r>
            <a:r>
              <a:rPr lang="de-DE" sz="1400" dirty="0"/>
              <a:t>: Projektinitiator*innen</a:t>
            </a:r>
          </a:p>
          <a:p>
            <a:endParaRPr lang="de-DE" sz="1400" dirty="0"/>
          </a:p>
          <a:p>
            <a:r>
              <a:rPr lang="de-DE" sz="1400" b="1" dirty="0"/>
              <a:t>Unternehmen: </a:t>
            </a:r>
            <a:r>
              <a:rPr lang="de-DE" sz="1400" dirty="0"/>
              <a:t>Spender*innen</a:t>
            </a:r>
            <a:endParaRPr lang="de-DE" sz="1400" b="1" dirty="0"/>
          </a:p>
          <a:p>
            <a:endParaRPr lang="de-DE" sz="1400" b="1" dirty="0"/>
          </a:p>
          <a:p>
            <a:r>
              <a:rPr lang="de-DE" sz="1400" b="1" dirty="0"/>
              <a:t>Stiftungen, wohltätige Vereine: </a:t>
            </a:r>
            <a:r>
              <a:rPr lang="de-DE" sz="1400" dirty="0"/>
              <a:t>Spender*innen</a:t>
            </a:r>
          </a:p>
          <a:p>
            <a:endParaRPr lang="de-DE" sz="1400" dirty="0"/>
          </a:p>
          <a:p>
            <a:r>
              <a:rPr lang="de-DE" sz="1400" b="1" dirty="0"/>
              <a:t>Kirchen, Sportvereine etc.: </a:t>
            </a:r>
            <a:r>
              <a:rPr lang="de-DE" sz="1400" dirty="0"/>
              <a:t>Projektinitiator*innen und Spender*innen</a:t>
            </a:r>
          </a:p>
          <a:p>
            <a:endParaRPr lang="de-DE" sz="1400" dirty="0"/>
          </a:p>
          <a:p>
            <a:r>
              <a:rPr lang="de-DE" sz="1400" b="1" dirty="0"/>
              <a:t>Verwaltung: </a:t>
            </a:r>
            <a:r>
              <a:rPr lang="de-DE" sz="1400" dirty="0"/>
              <a:t>Organisation des Klimafonds, Mittelverwaltung, Einbringen kommunaler Mittel</a:t>
            </a:r>
            <a:endParaRPr lang="de-DE" sz="1400" b="1" dirty="0"/>
          </a:p>
          <a:p>
            <a:endParaRPr lang="de-DE" dirty="0"/>
          </a:p>
        </p:txBody>
      </p:sp>
    </p:spTree>
    <p:extLst>
      <p:ext uri="{BB962C8B-B14F-4D97-AF65-F5344CB8AC3E}">
        <p14:creationId xmlns:p14="http://schemas.microsoft.com/office/powerpoint/2010/main" val="225391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7441BEDD-F416-43EB-59AF-44C59D0152EB}"/>
              </a:ext>
            </a:extLst>
          </p:cNvPr>
          <p:cNvSpPr>
            <a:spLocks noGrp="1"/>
          </p:cNvSpPr>
          <p:nvPr>
            <p:ph type="sldNum" sz="quarter" idx="16"/>
          </p:nvPr>
        </p:nvSpPr>
        <p:spPr/>
        <p:txBody>
          <a:bodyPr/>
          <a:lstStyle/>
          <a:p>
            <a:fld id="{DB97557C-07F1-4F6F-B2A1-37771CCEF5CA}" type="slidenum">
              <a:rPr lang="de-DE" smtClean="0"/>
              <a:pPr/>
              <a:t>11</a:t>
            </a:fld>
            <a:endParaRPr lang="de-DE" dirty="0"/>
          </a:p>
        </p:txBody>
      </p:sp>
      <p:sp>
        <p:nvSpPr>
          <p:cNvPr id="3" name="Titel 2">
            <a:extLst>
              <a:ext uri="{FF2B5EF4-FFF2-40B4-BE49-F238E27FC236}">
                <a16:creationId xmlns:a16="http://schemas.microsoft.com/office/drawing/2014/main" id="{0B69D529-C6C1-51C6-E83A-154CAFAB350B}"/>
              </a:ext>
            </a:extLst>
          </p:cNvPr>
          <p:cNvSpPr>
            <a:spLocks noGrp="1"/>
          </p:cNvSpPr>
          <p:nvPr>
            <p:ph type="title"/>
          </p:nvPr>
        </p:nvSpPr>
        <p:spPr/>
        <p:txBody>
          <a:bodyPr/>
          <a:lstStyle/>
          <a:p>
            <a:r>
              <a:rPr lang="de-DE" sz="2400" b="1" dirty="0"/>
              <a:t>Der Klimafonds schafft neue lokale Projekte in xy (Name der Kommune)</a:t>
            </a:r>
          </a:p>
        </p:txBody>
      </p:sp>
      <p:graphicFrame>
        <p:nvGraphicFramePr>
          <p:cNvPr id="5" name="Tabelle 4">
            <a:extLst>
              <a:ext uri="{FF2B5EF4-FFF2-40B4-BE49-F238E27FC236}">
                <a16:creationId xmlns:a16="http://schemas.microsoft.com/office/drawing/2014/main" id="{EC71250F-3E5D-CD47-E055-9F44D0A7EED0}"/>
              </a:ext>
            </a:extLst>
          </p:cNvPr>
          <p:cNvGraphicFramePr>
            <a:graphicFrameLocks noGrp="1"/>
          </p:cNvGraphicFramePr>
          <p:nvPr>
            <p:extLst>
              <p:ext uri="{D42A27DB-BD31-4B8C-83A1-F6EECF244321}">
                <p14:modId xmlns:p14="http://schemas.microsoft.com/office/powerpoint/2010/main" val="3763931687"/>
              </p:ext>
            </p:extLst>
          </p:nvPr>
        </p:nvGraphicFramePr>
        <p:xfrm>
          <a:off x="4557252" y="2885382"/>
          <a:ext cx="3111092" cy="502920"/>
        </p:xfrm>
        <a:graphic>
          <a:graphicData uri="http://schemas.openxmlformats.org/drawingml/2006/table">
            <a:tbl>
              <a:tblPr firstRow="1" bandRow="1"/>
              <a:tblGrid>
                <a:gridCol w="3111092">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Administration</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Kommune, kommunales Unternehmen,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Verein, Stiftung.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graphicFrame>
        <p:nvGraphicFramePr>
          <p:cNvPr id="6" name="Tabelle 5">
            <a:extLst>
              <a:ext uri="{FF2B5EF4-FFF2-40B4-BE49-F238E27FC236}">
                <a16:creationId xmlns:a16="http://schemas.microsoft.com/office/drawing/2014/main" id="{1B4A3037-E8FD-F598-9A29-2D91F034290B}"/>
              </a:ext>
            </a:extLst>
          </p:cNvPr>
          <p:cNvGraphicFramePr>
            <a:graphicFrameLocks noGrp="1"/>
          </p:cNvGraphicFramePr>
          <p:nvPr>
            <p:extLst>
              <p:ext uri="{D42A27DB-BD31-4B8C-83A1-F6EECF244321}">
                <p14:modId xmlns:p14="http://schemas.microsoft.com/office/powerpoint/2010/main" val="1856283668"/>
              </p:ext>
            </p:extLst>
          </p:nvPr>
        </p:nvGraphicFramePr>
        <p:xfrm>
          <a:off x="1130922" y="2880455"/>
          <a:ext cx="2865014" cy="502920"/>
        </p:xfrm>
        <a:graphic>
          <a:graphicData uri="http://schemas.openxmlformats.org/drawingml/2006/table">
            <a:tbl>
              <a:tblPr firstRow="1" bandRow="1"/>
              <a:tblGrid>
                <a:gridCol w="2865014">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Projektauswahl</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durch Expert*innen-Beirat und/ oder nach </a:t>
                      </a:r>
                    </a:p>
                    <a:p>
                      <a:pPr marL="0" indent="0" algn="ctr">
                        <a:buClr>
                          <a:schemeClr val="accent1"/>
                        </a:buClr>
                        <a:buFont typeface="Merriweather Sans Light" pitchFamily="2" charset="0"/>
                        <a:buNone/>
                      </a:pPr>
                      <a:r>
                        <a:rPr lang="de-DE" sz="900" b="0" kern="1200" dirty="0">
                          <a:solidFill>
                            <a:schemeClr val="tx1"/>
                          </a:solidFill>
                          <a:latin typeface="+mn-lt"/>
                          <a:ea typeface="+mn-ea"/>
                          <a:cs typeface="+mn-cs"/>
                        </a:rPr>
                        <a:t>festen Förderkriterien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sp>
        <p:nvSpPr>
          <p:cNvPr id="7" name="Ellipse 6">
            <a:extLst>
              <a:ext uri="{FF2B5EF4-FFF2-40B4-BE49-F238E27FC236}">
                <a16:creationId xmlns:a16="http://schemas.microsoft.com/office/drawing/2014/main" id="{42A522E2-0F85-74D4-7A96-5F2F46F1B808}"/>
              </a:ext>
            </a:extLst>
          </p:cNvPr>
          <p:cNvSpPr/>
          <p:nvPr/>
        </p:nvSpPr>
        <p:spPr>
          <a:xfrm>
            <a:off x="3845385" y="2776855"/>
            <a:ext cx="855719" cy="855719"/>
          </a:xfrm>
          <a:prstGeom prst="ellipse">
            <a:avLst/>
          </a:prstGeom>
          <a:solidFill>
            <a:srgbClr val="E81A33"/>
          </a:solidFill>
          <a:ln>
            <a:noFil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FFFFFF"/>
              </a:solidFill>
              <a:effectLst/>
              <a:uLnTx/>
              <a:uFillTx/>
            </a:endParaRPr>
          </a:p>
        </p:txBody>
      </p:sp>
      <p:sp>
        <p:nvSpPr>
          <p:cNvPr id="8" name="Textfeld 7">
            <a:extLst>
              <a:ext uri="{FF2B5EF4-FFF2-40B4-BE49-F238E27FC236}">
                <a16:creationId xmlns:a16="http://schemas.microsoft.com/office/drawing/2014/main" id="{9A5F51AF-02D3-AD3F-243E-3C64FA0912C8}"/>
              </a:ext>
            </a:extLst>
          </p:cNvPr>
          <p:cNvSpPr txBox="1"/>
          <p:nvPr/>
        </p:nvSpPr>
        <p:spPr>
          <a:xfrm>
            <a:off x="3821146" y="2983265"/>
            <a:ext cx="879958" cy="400110"/>
          </a:xfrm>
          <a:prstGeom prst="rect">
            <a:avLst/>
          </a:prstGeom>
          <a:noFill/>
        </p:spPr>
        <p:txBody>
          <a:bodyPr wrap="square" rtlCol="0">
            <a:spAutoFit/>
          </a:bodyPr>
          <a:lstStyle/>
          <a:p>
            <a:pPr algn="ctr"/>
            <a:r>
              <a:rPr lang="de-DE" sz="1000" b="1" dirty="0">
                <a:solidFill>
                  <a:srgbClr val="F2F2F2"/>
                </a:solidFill>
                <a:cs typeface="Arial" panose="020B0604020202020204" pitchFamily="34" charset="0"/>
              </a:rPr>
              <a:t>Lokaler Klimafonds</a:t>
            </a:r>
          </a:p>
        </p:txBody>
      </p:sp>
      <p:graphicFrame>
        <p:nvGraphicFramePr>
          <p:cNvPr id="9" name="Tabelle 8">
            <a:extLst>
              <a:ext uri="{FF2B5EF4-FFF2-40B4-BE49-F238E27FC236}">
                <a16:creationId xmlns:a16="http://schemas.microsoft.com/office/drawing/2014/main" id="{F3F6CCF7-22C0-E55D-84AE-CCB8ADBB29BF}"/>
              </a:ext>
            </a:extLst>
          </p:cNvPr>
          <p:cNvGraphicFramePr>
            <a:graphicFrameLocks noGrp="1"/>
          </p:cNvGraphicFramePr>
          <p:nvPr>
            <p:extLst>
              <p:ext uri="{D42A27DB-BD31-4B8C-83A1-F6EECF244321}">
                <p14:modId xmlns:p14="http://schemas.microsoft.com/office/powerpoint/2010/main" val="2008080744"/>
              </p:ext>
            </p:extLst>
          </p:nvPr>
        </p:nvGraphicFramePr>
        <p:xfrm>
          <a:off x="1979712" y="1628339"/>
          <a:ext cx="4587064" cy="731520"/>
        </p:xfrm>
        <a:graphic>
          <a:graphicData uri="http://schemas.openxmlformats.org/drawingml/2006/table">
            <a:tbl>
              <a:tblPr firstRow="1" bandRow="1"/>
              <a:tblGrid>
                <a:gridCol w="2293532">
                  <a:extLst>
                    <a:ext uri="{9D8B030D-6E8A-4147-A177-3AD203B41FA5}">
                      <a16:colId xmlns:a16="http://schemas.microsoft.com/office/drawing/2014/main" val="3256043942"/>
                    </a:ext>
                  </a:extLst>
                </a:gridCol>
                <a:gridCol w="2293532">
                  <a:extLst>
                    <a:ext uri="{9D8B030D-6E8A-4147-A177-3AD203B41FA5}">
                      <a16:colId xmlns:a16="http://schemas.microsoft.com/office/drawing/2014/main" val="1095087430"/>
                    </a:ext>
                  </a:extLst>
                </a:gridCol>
              </a:tblGrid>
              <a:tr h="180399">
                <a:tc gridSpan="2">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dirty="0">
                          <a:solidFill>
                            <a:schemeClr val="tx1"/>
                          </a:solidFill>
                          <a:latin typeface="+mn-lt"/>
                        </a:rPr>
                        <a:t>Finanzierung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tc hMerge="1">
                  <a:txBody>
                    <a:bodyPr/>
                    <a:lstStyle/>
                    <a:p>
                      <a:pPr marL="171450" marR="0" lvl="0" indent="-171450" algn="l" defTabSz="801654"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de-DE" sz="900" b="0" kern="1200" dirty="0">
                        <a:solidFill>
                          <a:schemeClr val="tx1"/>
                        </a:solidFill>
                        <a:latin typeface="Merriweather Sans Light" pitchFamily="2" charset="0"/>
                        <a:ea typeface="+mn-ea"/>
                        <a:cs typeface="+mn-cs"/>
                      </a:endParaRPr>
                    </a:p>
                  </a:txBody>
                  <a:tcPr>
                    <a:solidFill>
                      <a:srgbClr val="DAE3EB"/>
                    </a:solidFill>
                  </a:tcPr>
                </a:tc>
                <a:extLst>
                  <a:ext uri="{0D108BD9-81ED-4DB2-BD59-A6C34878D82A}">
                    <a16:rowId xmlns:a16="http://schemas.microsoft.com/office/drawing/2014/main" val="2050210727"/>
                  </a:ext>
                </a:extLst>
              </a:tr>
              <a:tr h="439484">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Öffentliche Mittel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(Eigenmittel der Kommune,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Beiträge kommunaler 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171450" marR="0" lvl="0" indent="-171450" algn="ctr" defTabSz="801654" rtl="0" eaLnBrk="1" fontAlgn="auto" latinLnBrk="0" hangingPunct="1">
                        <a:lnSpc>
                          <a:spcPct val="100000"/>
                        </a:lnSpc>
                        <a:spcBef>
                          <a:spcPts val="0"/>
                        </a:spcBef>
                        <a:spcAft>
                          <a:spcPts val="0"/>
                        </a:spcAft>
                        <a:buClr>
                          <a:schemeClr val="accent1"/>
                        </a:buClr>
                        <a:buSzTx/>
                        <a:buFont typeface="Merriweather Sans Light" pitchFamily="2" charset="0"/>
                        <a:buChar char="▶"/>
                        <a:tabLst/>
                        <a:defRPr/>
                      </a:pPr>
                      <a:r>
                        <a:rPr lang="de-DE" sz="900" b="0" kern="1200" dirty="0">
                          <a:solidFill>
                            <a:schemeClr val="tx1"/>
                          </a:solidFill>
                          <a:latin typeface="+mn-lt"/>
                          <a:ea typeface="+mn-ea"/>
                          <a:cs typeface="+mn-cs"/>
                        </a:rPr>
                        <a:t>Private Spenden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(von Bürger*innen, </a:t>
                      </a:r>
                    </a:p>
                    <a:p>
                      <a:pPr marL="0" marR="0" lvl="0" indent="0" algn="ctr" defTabSz="801654" rtl="0" eaLnBrk="1" fontAlgn="auto" latinLnBrk="0" hangingPunct="1">
                        <a:lnSpc>
                          <a:spcPct val="100000"/>
                        </a:lnSpc>
                        <a:spcBef>
                          <a:spcPts val="0"/>
                        </a:spcBef>
                        <a:spcAft>
                          <a:spcPts val="0"/>
                        </a:spcAft>
                        <a:buClr>
                          <a:schemeClr val="accent1"/>
                        </a:buClr>
                        <a:buSzTx/>
                        <a:buFont typeface="Merriweather Sans Light" pitchFamily="2" charset="0"/>
                        <a:buNone/>
                        <a:tabLst/>
                        <a:defRPr/>
                      </a:pPr>
                      <a:r>
                        <a:rPr lang="de-DE" sz="900" b="0" kern="1200" dirty="0">
                          <a:solidFill>
                            <a:schemeClr val="tx1"/>
                          </a:solidFill>
                          <a:latin typeface="+mn-lt"/>
                          <a:ea typeface="+mn-ea"/>
                          <a:cs typeface="+mn-cs"/>
                        </a:rPr>
                        <a:t>Unternehmen)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1530281215"/>
                  </a:ext>
                </a:extLst>
              </a:tr>
            </a:tbl>
          </a:graphicData>
        </a:graphic>
      </p:graphicFrame>
      <p:graphicFrame>
        <p:nvGraphicFramePr>
          <p:cNvPr id="10" name="Tabelle 9">
            <a:extLst>
              <a:ext uri="{FF2B5EF4-FFF2-40B4-BE49-F238E27FC236}">
                <a16:creationId xmlns:a16="http://schemas.microsoft.com/office/drawing/2014/main" id="{40FA54E4-4705-6D03-8351-61ACA0B3A5EB}"/>
              </a:ext>
            </a:extLst>
          </p:cNvPr>
          <p:cNvGraphicFramePr>
            <a:graphicFrameLocks noGrp="1"/>
          </p:cNvGraphicFramePr>
          <p:nvPr>
            <p:extLst>
              <p:ext uri="{D42A27DB-BD31-4B8C-83A1-F6EECF244321}">
                <p14:modId xmlns:p14="http://schemas.microsoft.com/office/powerpoint/2010/main" val="2513273545"/>
              </p:ext>
            </p:extLst>
          </p:nvPr>
        </p:nvGraphicFramePr>
        <p:xfrm>
          <a:off x="2727385" y="4052371"/>
          <a:ext cx="3091718" cy="502920"/>
        </p:xfrm>
        <a:graphic>
          <a:graphicData uri="http://schemas.openxmlformats.org/drawingml/2006/table">
            <a:tbl>
              <a:tblPr firstRow="1" bandRow="1"/>
              <a:tblGrid>
                <a:gridCol w="3091718">
                  <a:extLst>
                    <a:ext uri="{9D8B030D-6E8A-4147-A177-3AD203B41FA5}">
                      <a16:colId xmlns:a16="http://schemas.microsoft.com/office/drawing/2014/main" val="3256043942"/>
                    </a:ext>
                  </a:extLst>
                </a:gridCol>
              </a:tblGrid>
              <a:tr h="315087">
                <a:tc>
                  <a:txBody>
                    <a:bodyPr/>
                    <a:lstStyle>
                      <a:lvl1pPr marL="0" algn="l" defTabSz="685800" rtl="0" eaLnBrk="1" latinLnBrk="0" hangingPunct="1">
                        <a:defRPr sz="1350" b="1" kern="1200">
                          <a:solidFill>
                            <a:schemeClr val="lt1"/>
                          </a:solidFill>
                          <a:latin typeface="Calibri" panose="020F0502020204030204"/>
                        </a:defRPr>
                      </a:lvl1pPr>
                      <a:lvl2pPr marL="342900" algn="l" defTabSz="685800" rtl="0" eaLnBrk="1" latinLnBrk="0" hangingPunct="1">
                        <a:defRPr sz="1350" b="1" kern="1200">
                          <a:solidFill>
                            <a:schemeClr val="lt1"/>
                          </a:solidFill>
                          <a:latin typeface="Calibri" panose="020F0502020204030204"/>
                        </a:defRPr>
                      </a:lvl2pPr>
                      <a:lvl3pPr marL="685800" algn="l" defTabSz="685800" rtl="0" eaLnBrk="1" latinLnBrk="0" hangingPunct="1">
                        <a:defRPr sz="1350" b="1" kern="1200">
                          <a:solidFill>
                            <a:schemeClr val="lt1"/>
                          </a:solidFill>
                          <a:latin typeface="Calibri" panose="020F0502020204030204"/>
                        </a:defRPr>
                      </a:lvl3pPr>
                      <a:lvl4pPr marL="1028700" algn="l" defTabSz="685800" rtl="0" eaLnBrk="1" latinLnBrk="0" hangingPunct="1">
                        <a:defRPr sz="1350" b="1" kern="1200">
                          <a:solidFill>
                            <a:schemeClr val="lt1"/>
                          </a:solidFill>
                          <a:latin typeface="Calibri" panose="020F0502020204030204"/>
                        </a:defRPr>
                      </a:lvl4pPr>
                      <a:lvl5pPr marL="1371600" algn="l" defTabSz="685800" rtl="0" eaLnBrk="1" latinLnBrk="0" hangingPunct="1">
                        <a:defRPr sz="1350" b="1" kern="1200">
                          <a:solidFill>
                            <a:schemeClr val="lt1"/>
                          </a:solidFill>
                          <a:latin typeface="Calibri" panose="020F0502020204030204"/>
                        </a:defRPr>
                      </a:lvl5pPr>
                      <a:lvl6pPr marL="1714500" algn="l" defTabSz="685800" rtl="0" eaLnBrk="1" latinLnBrk="0" hangingPunct="1">
                        <a:defRPr sz="1350" b="1" kern="1200">
                          <a:solidFill>
                            <a:schemeClr val="lt1"/>
                          </a:solidFill>
                          <a:latin typeface="Calibri" panose="020F0502020204030204"/>
                        </a:defRPr>
                      </a:lvl6pPr>
                      <a:lvl7pPr marL="2057400" algn="l" defTabSz="685800" rtl="0" eaLnBrk="1" latinLnBrk="0" hangingPunct="1">
                        <a:defRPr sz="1350" b="1" kern="1200">
                          <a:solidFill>
                            <a:schemeClr val="lt1"/>
                          </a:solidFill>
                          <a:latin typeface="Calibri" panose="020F0502020204030204"/>
                        </a:defRPr>
                      </a:lvl7pPr>
                      <a:lvl8pPr marL="2400300" algn="l" defTabSz="685800" rtl="0" eaLnBrk="1" latinLnBrk="0" hangingPunct="1">
                        <a:defRPr sz="1350" b="1" kern="1200">
                          <a:solidFill>
                            <a:schemeClr val="lt1"/>
                          </a:solidFill>
                          <a:latin typeface="Calibri" panose="020F0502020204030204"/>
                        </a:defRPr>
                      </a:lvl8pPr>
                      <a:lvl9pPr marL="2743200" algn="l" defTabSz="685800" rtl="0" eaLnBrk="1" latinLnBrk="0" hangingPunct="1">
                        <a:defRPr sz="1350" b="1" kern="1200">
                          <a:solidFill>
                            <a:schemeClr val="lt1"/>
                          </a:solidFill>
                          <a:latin typeface="Calibri" panose="020F0502020204030204"/>
                        </a:defRPr>
                      </a:lvl9pPr>
                    </a:lstStyle>
                    <a:p>
                      <a:pPr algn="ctr"/>
                      <a:r>
                        <a:rPr lang="de-DE" sz="900" b="1" kern="1200" dirty="0">
                          <a:solidFill>
                            <a:schemeClr val="tx1"/>
                          </a:solidFill>
                          <a:latin typeface="+mn-lt"/>
                          <a:ea typeface="+mn-ea"/>
                          <a:cs typeface="+mn-cs"/>
                        </a:rPr>
                        <a:t>Förderung lokaler Klimaprojekte</a:t>
                      </a:r>
                    </a:p>
                    <a:p>
                      <a:pPr marL="171450" indent="-171450" algn="ctr">
                        <a:buClr>
                          <a:schemeClr val="accent1"/>
                        </a:buClr>
                        <a:buFont typeface="Merriweather Sans Light" pitchFamily="2" charset="0"/>
                        <a:buChar char="▶"/>
                      </a:pPr>
                      <a:r>
                        <a:rPr lang="de-DE" sz="900" b="0" kern="1200" dirty="0">
                          <a:solidFill>
                            <a:schemeClr val="tx1"/>
                          </a:solidFill>
                          <a:latin typeface="+mn-lt"/>
                          <a:ea typeface="+mn-ea"/>
                          <a:cs typeface="+mn-cs"/>
                        </a:rPr>
                        <a:t>von Bürger*innen, Vereinen, Unternehmen, öffentlichen Einrichtungen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467599">
                        <a:lumMod val="60000"/>
                        <a:lumOff val="40000"/>
                      </a:srgbClr>
                    </a:solidFill>
                  </a:tcPr>
                </a:tc>
                <a:extLst>
                  <a:ext uri="{0D108BD9-81ED-4DB2-BD59-A6C34878D82A}">
                    <a16:rowId xmlns:a16="http://schemas.microsoft.com/office/drawing/2014/main" val="2050210727"/>
                  </a:ext>
                </a:extLst>
              </a:tr>
            </a:tbl>
          </a:graphicData>
        </a:graphic>
      </p:graphicFrame>
      <p:cxnSp>
        <p:nvCxnSpPr>
          <p:cNvPr id="11" name="Gerade Verbindung mit Pfeil 10">
            <a:extLst>
              <a:ext uri="{FF2B5EF4-FFF2-40B4-BE49-F238E27FC236}">
                <a16:creationId xmlns:a16="http://schemas.microsoft.com/office/drawing/2014/main" id="{D3D96EBD-31D7-B415-FD83-089E4ED2B9B2}"/>
              </a:ext>
            </a:extLst>
          </p:cNvPr>
          <p:cNvCxnSpPr>
            <a:cxnSpLocks/>
          </p:cNvCxnSpPr>
          <p:nvPr/>
        </p:nvCxnSpPr>
        <p:spPr>
          <a:xfrm>
            <a:off x="4261125" y="239658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cxnSp>
        <p:nvCxnSpPr>
          <p:cNvPr id="12" name="Gerade Verbindung mit Pfeil 11">
            <a:extLst>
              <a:ext uri="{FF2B5EF4-FFF2-40B4-BE49-F238E27FC236}">
                <a16:creationId xmlns:a16="http://schemas.microsoft.com/office/drawing/2014/main" id="{272128DA-CED5-7A06-CF55-93EAD7EADE04}"/>
              </a:ext>
            </a:extLst>
          </p:cNvPr>
          <p:cNvCxnSpPr>
            <a:cxnSpLocks/>
          </p:cNvCxnSpPr>
          <p:nvPr/>
        </p:nvCxnSpPr>
        <p:spPr>
          <a:xfrm>
            <a:off x="4273244" y="3667740"/>
            <a:ext cx="0" cy="349896"/>
          </a:xfrm>
          <a:prstGeom prst="straightConnector1">
            <a:avLst/>
          </a:prstGeom>
          <a:noFill/>
          <a:ln w="28575" cap="flat" cmpd="sng" algn="ctr">
            <a:solidFill>
              <a:srgbClr val="FFA728"/>
            </a:solidFill>
            <a:prstDash val="solid"/>
            <a:miter lim="800000"/>
            <a:headEnd type="none" w="med" len="med"/>
            <a:tailEnd type="arrow" w="med" len="med"/>
          </a:ln>
          <a:effectLst/>
        </p:spPr>
      </p:cxnSp>
    </p:spTree>
    <p:extLst>
      <p:ext uri="{BB962C8B-B14F-4D97-AF65-F5344CB8AC3E}">
        <p14:creationId xmlns:p14="http://schemas.microsoft.com/office/powerpoint/2010/main" val="883121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12</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323528" y="965355"/>
            <a:ext cx="3961338" cy="1171672"/>
          </a:xfrm>
        </p:spPr>
        <p:txBody>
          <a:bodyPr/>
          <a:lstStyle/>
          <a:p>
            <a:r>
              <a:rPr lang="de-DE" dirty="0"/>
              <a:t>Wer trägt was bei? </a:t>
            </a:r>
          </a:p>
        </p:txBody>
      </p:sp>
      <p:pic>
        <p:nvPicPr>
          <p:cNvPr id="6" name="Grafik 5" descr="Ein Bild, das Wasser, Natur, Küste enthält.&#10;&#10;Automatisch generierte Beschreibung">
            <a:extLst>
              <a:ext uri="{FF2B5EF4-FFF2-40B4-BE49-F238E27FC236}">
                <a16:creationId xmlns:a16="http://schemas.microsoft.com/office/drawing/2014/main" id="{F985D784-A5FE-282B-E305-FB277D5A674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2424"/>
            <a:ext cx="4581061" cy="5155924"/>
          </a:xfrm>
          <a:prstGeom prst="rect">
            <a:avLst/>
          </a:prstGeom>
        </p:spPr>
      </p:pic>
      <p:sp>
        <p:nvSpPr>
          <p:cNvPr id="5" name="Textfeld 4">
            <a:extLst>
              <a:ext uri="{FF2B5EF4-FFF2-40B4-BE49-F238E27FC236}">
                <a16:creationId xmlns:a16="http://schemas.microsoft.com/office/drawing/2014/main" id="{B1BBCBE8-BC65-E15C-1950-948CBC578380}"/>
              </a:ext>
            </a:extLst>
          </p:cNvPr>
          <p:cNvSpPr txBox="1"/>
          <p:nvPr/>
        </p:nvSpPr>
        <p:spPr>
          <a:xfrm rot="16200000">
            <a:off x="6720188" y="2786990"/>
            <a:ext cx="4572000" cy="215444"/>
          </a:xfrm>
          <a:prstGeom prst="rect">
            <a:avLst/>
          </a:prstGeom>
          <a:noFill/>
        </p:spPr>
        <p:txBody>
          <a:bodyPr wrap="square">
            <a:spAutoFit/>
          </a:bodyPr>
          <a:lstStyle/>
          <a:p>
            <a:r>
              <a:rPr lang="de-DE" sz="800" dirty="0">
                <a:solidFill>
                  <a:schemeClr val="bg1"/>
                </a:solidFill>
              </a:rPr>
              <a:t>© Chang Qing – unsplash.com</a:t>
            </a:r>
          </a:p>
        </p:txBody>
      </p:sp>
    </p:spTree>
    <p:extLst>
      <p:ext uri="{BB962C8B-B14F-4D97-AF65-F5344CB8AC3E}">
        <p14:creationId xmlns:p14="http://schemas.microsoft.com/office/powerpoint/2010/main" val="29313470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5070B603-FEF3-5A30-35C5-D1ECD169F6DB}"/>
              </a:ext>
            </a:extLst>
          </p:cNvPr>
          <p:cNvSpPr>
            <a:spLocks noGrp="1"/>
          </p:cNvSpPr>
          <p:nvPr>
            <p:ph type="sldNum" sz="quarter" idx="16"/>
          </p:nvPr>
        </p:nvSpPr>
        <p:spPr/>
        <p:txBody>
          <a:bodyPr/>
          <a:lstStyle/>
          <a:p>
            <a:fld id="{DB97557C-07F1-4F6F-B2A1-37771CCEF5CA}" type="slidenum">
              <a:rPr lang="de-DE" smtClean="0"/>
              <a:pPr/>
              <a:t>13</a:t>
            </a:fld>
            <a:endParaRPr lang="de-DE" dirty="0"/>
          </a:p>
        </p:txBody>
      </p:sp>
      <p:sp>
        <p:nvSpPr>
          <p:cNvPr id="4" name="Titel 3">
            <a:extLst>
              <a:ext uri="{FF2B5EF4-FFF2-40B4-BE49-F238E27FC236}">
                <a16:creationId xmlns:a16="http://schemas.microsoft.com/office/drawing/2014/main" id="{D8847D2B-7702-AF9A-A91E-7AEE4694677B}"/>
              </a:ext>
            </a:extLst>
          </p:cNvPr>
          <p:cNvSpPr>
            <a:spLocks noGrp="1"/>
          </p:cNvSpPr>
          <p:nvPr>
            <p:ph type="title"/>
          </p:nvPr>
        </p:nvSpPr>
        <p:spPr/>
        <p:txBody>
          <a:bodyPr/>
          <a:lstStyle/>
          <a:p>
            <a:r>
              <a:rPr lang="de-DE" sz="2800" b="1" dirty="0"/>
              <a:t>Übersicht über die Aufgaben:</a:t>
            </a:r>
          </a:p>
        </p:txBody>
      </p:sp>
      <p:sp>
        <p:nvSpPr>
          <p:cNvPr id="5"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6" name="Textfeld 5">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13" name="Textplatzhalter 2">
            <a:extLst>
              <a:ext uri="{FF2B5EF4-FFF2-40B4-BE49-F238E27FC236}">
                <a16:creationId xmlns:a16="http://schemas.microsoft.com/office/drawing/2014/main" id="{E4908E36-0411-4564-8874-2B3A9E88C371}"/>
              </a:ext>
            </a:extLst>
          </p:cNvPr>
          <p:cNvSpPr>
            <a:spLocks noGrp="1"/>
          </p:cNvSpPr>
          <p:nvPr/>
        </p:nvSpPr>
        <p:spPr>
          <a:xfrm>
            <a:off x="1326269" y="1699517"/>
            <a:ext cx="7199272" cy="2941703"/>
          </a:xfrm>
          <a:prstGeom prst="rect">
            <a:avLst/>
          </a:prstGeom>
        </p:spPr>
        <p:txBody>
          <a:bodyPr vert="horz" lIns="0" tIns="0" rIns="0" bIns="0" rtlCol="0">
            <a:noAutofit/>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de-DE" dirty="0">
              <a:latin typeface="+mn-lt"/>
            </a:endParaRPr>
          </a:p>
          <a:p>
            <a:endParaRPr lang="de-DE" dirty="0">
              <a:latin typeface="+mn-lt"/>
            </a:endParaRPr>
          </a:p>
          <a:p>
            <a:endParaRPr lang="de-DE" dirty="0">
              <a:latin typeface="+mn-lt"/>
            </a:endParaRPr>
          </a:p>
        </p:txBody>
      </p:sp>
      <p:sp>
        <p:nvSpPr>
          <p:cNvPr id="15" name="Textfeld 4">
            <a:extLst>
              <a:ext uri="{FF2B5EF4-FFF2-40B4-BE49-F238E27FC236}">
                <a16:creationId xmlns:a16="http://schemas.microsoft.com/office/drawing/2014/main" id="{E83B0380-EDB8-DD94-AB06-3CEF45B418AD}"/>
              </a:ext>
            </a:extLst>
          </p:cNvPr>
          <p:cNvSpPr txBox="1"/>
          <p:nvPr/>
        </p:nvSpPr>
        <p:spPr>
          <a:xfrm>
            <a:off x="1326269" y="1386687"/>
            <a:ext cx="5604255" cy="1338828"/>
          </a:xfrm>
          <a:prstGeom prst="rect">
            <a:avLst/>
          </a:prstGeom>
          <a:noFill/>
        </p:spPr>
        <p:txBody>
          <a:bodyPr wrap="square"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de-DE" dirty="0"/>
          </a:p>
          <a:p>
            <a:endParaRPr lang="de-DE" dirty="0"/>
          </a:p>
          <a:p>
            <a:endParaRPr lang="de-DE" dirty="0"/>
          </a:p>
          <a:p>
            <a:endParaRPr lang="de-DE" dirty="0"/>
          </a:p>
          <a:p>
            <a:endParaRPr lang="de-DE" b="1" dirty="0"/>
          </a:p>
          <a:p>
            <a:endParaRPr lang="de-DE" dirty="0"/>
          </a:p>
        </p:txBody>
      </p:sp>
      <p:sp>
        <p:nvSpPr>
          <p:cNvPr id="16" name="Rechteck 15">
            <a:extLst>
              <a:ext uri="{FF2B5EF4-FFF2-40B4-BE49-F238E27FC236}">
                <a16:creationId xmlns:a16="http://schemas.microsoft.com/office/drawing/2014/main" id="{AC45CAC2-E27C-FC00-F817-38E0BCB1A2E1}"/>
              </a:ext>
            </a:extLst>
          </p:cNvPr>
          <p:cNvSpPr/>
          <p:nvPr/>
        </p:nvSpPr>
        <p:spPr>
          <a:xfrm>
            <a:off x="726107" y="1523317"/>
            <a:ext cx="1645241"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1</a:t>
            </a:r>
            <a:br>
              <a:rPr lang="de-DE" dirty="0"/>
            </a:br>
            <a:endParaRPr lang="de-DE" dirty="0"/>
          </a:p>
          <a:p>
            <a:pPr algn="ctr"/>
            <a:r>
              <a:rPr lang="de-DE" dirty="0"/>
              <a:t>Rechtliche Prüfung</a:t>
            </a:r>
          </a:p>
        </p:txBody>
      </p:sp>
      <p:sp>
        <p:nvSpPr>
          <p:cNvPr id="20" name="Rechteck 19">
            <a:extLst>
              <a:ext uri="{FF2B5EF4-FFF2-40B4-BE49-F238E27FC236}">
                <a16:creationId xmlns:a16="http://schemas.microsoft.com/office/drawing/2014/main" id="{4C1F5177-3903-857A-32A9-21D6EB1C4024}"/>
              </a:ext>
            </a:extLst>
          </p:cNvPr>
          <p:cNvSpPr/>
          <p:nvPr/>
        </p:nvSpPr>
        <p:spPr>
          <a:xfrm>
            <a:off x="2467528" y="1517793"/>
            <a:ext cx="1893505"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2</a:t>
            </a:r>
          </a:p>
          <a:p>
            <a:pPr algn="ctr"/>
            <a:endParaRPr lang="de-DE" dirty="0"/>
          </a:p>
          <a:p>
            <a:pPr algn="ctr"/>
            <a:r>
              <a:rPr lang="de-DE" dirty="0"/>
              <a:t>Öffentlichkeitsarbeit</a:t>
            </a:r>
          </a:p>
        </p:txBody>
      </p:sp>
      <p:sp>
        <p:nvSpPr>
          <p:cNvPr id="21" name="Rechteck 20">
            <a:extLst>
              <a:ext uri="{FF2B5EF4-FFF2-40B4-BE49-F238E27FC236}">
                <a16:creationId xmlns:a16="http://schemas.microsoft.com/office/drawing/2014/main" id="{858EEBDB-56F6-587A-0CE4-1CF50BE6B0D3}"/>
              </a:ext>
            </a:extLst>
          </p:cNvPr>
          <p:cNvSpPr/>
          <p:nvPr/>
        </p:nvSpPr>
        <p:spPr>
          <a:xfrm>
            <a:off x="4456490" y="1524755"/>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3</a:t>
            </a:r>
          </a:p>
          <a:p>
            <a:pPr algn="ctr"/>
            <a:endParaRPr lang="de-DE" dirty="0"/>
          </a:p>
          <a:p>
            <a:pPr algn="ctr"/>
            <a:r>
              <a:rPr lang="de-DE" sz="1200" dirty="0"/>
              <a:t>Auswahl &amp; Monitoring Förderprojekte</a:t>
            </a:r>
          </a:p>
        </p:txBody>
      </p:sp>
      <p:sp>
        <p:nvSpPr>
          <p:cNvPr id="22" name="Rechteck 21">
            <a:extLst>
              <a:ext uri="{FF2B5EF4-FFF2-40B4-BE49-F238E27FC236}">
                <a16:creationId xmlns:a16="http://schemas.microsoft.com/office/drawing/2014/main" id="{4348C1E3-A4BB-7B50-BBF5-607939BCE4DC}"/>
              </a:ext>
            </a:extLst>
          </p:cNvPr>
          <p:cNvSpPr/>
          <p:nvPr/>
        </p:nvSpPr>
        <p:spPr>
          <a:xfrm>
            <a:off x="994826" y="3205621"/>
            <a:ext cx="1676282"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5</a:t>
            </a:r>
          </a:p>
          <a:p>
            <a:pPr algn="ctr"/>
            <a:endParaRPr lang="de-DE" dirty="0"/>
          </a:p>
          <a:p>
            <a:pPr algn="ctr"/>
            <a:r>
              <a:rPr lang="de-DE" dirty="0"/>
              <a:t>Finanzen</a:t>
            </a:r>
          </a:p>
        </p:txBody>
      </p:sp>
      <p:sp>
        <p:nvSpPr>
          <p:cNvPr id="23" name="Rechteck 22">
            <a:extLst>
              <a:ext uri="{FF2B5EF4-FFF2-40B4-BE49-F238E27FC236}">
                <a16:creationId xmlns:a16="http://schemas.microsoft.com/office/drawing/2014/main" id="{9B5ADBE6-75DD-10B2-AE27-F5AA19E2B951}"/>
              </a:ext>
            </a:extLst>
          </p:cNvPr>
          <p:cNvSpPr/>
          <p:nvPr/>
        </p:nvSpPr>
        <p:spPr>
          <a:xfrm>
            <a:off x="6201368" y="3205621"/>
            <a:ext cx="1864760"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7</a:t>
            </a:r>
          </a:p>
          <a:p>
            <a:pPr algn="ctr"/>
            <a:endParaRPr lang="de-DE" dirty="0"/>
          </a:p>
          <a:p>
            <a:pPr algn="ctr"/>
            <a:r>
              <a:rPr lang="de-DE" dirty="0"/>
              <a:t>Wirtschafts-kooperationen</a:t>
            </a:r>
          </a:p>
        </p:txBody>
      </p:sp>
      <p:sp>
        <p:nvSpPr>
          <p:cNvPr id="24" name="Rechteck 23">
            <a:extLst>
              <a:ext uri="{FF2B5EF4-FFF2-40B4-BE49-F238E27FC236}">
                <a16:creationId xmlns:a16="http://schemas.microsoft.com/office/drawing/2014/main" id="{8ADB1B17-D8EF-ADB2-138D-1D3CDECD92F2}"/>
              </a:ext>
            </a:extLst>
          </p:cNvPr>
          <p:cNvSpPr/>
          <p:nvPr/>
        </p:nvSpPr>
        <p:spPr>
          <a:xfrm>
            <a:off x="3486457" y="3205621"/>
            <a:ext cx="1893505" cy="864096"/>
          </a:xfrm>
          <a:prstGeom prst="rect">
            <a:avLst/>
          </a:prstGeom>
          <a:solidFill>
            <a:schemeClr val="accent3">
              <a:lumMod val="5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6</a:t>
            </a:r>
          </a:p>
          <a:p>
            <a:pPr algn="ctr"/>
            <a:r>
              <a:rPr lang="de-DE" dirty="0"/>
              <a:t>Gesamtkoordination</a:t>
            </a:r>
          </a:p>
        </p:txBody>
      </p:sp>
      <p:sp>
        <p:nvSpPr>
          <p:cNvPr id="25" name="Pfeil: nach rechts 24">
            <a:extLst>
              <a:ext uri="{FF2B5EF4-FFF2-40B4-BE49-F238E27FC236}">
                <a16:creationId xmlns:a16="http://schemas.microsoft.com/office/drawing/2014/main" id="{065447A5-530E-004E-E152-7D30927B3F57}"/>
              </a:ext>
            </a:extLst>
          </p:cNvPr>
          <p:cNvSpPr/>
          <p:nvPr/>
        </p:nvSpPr>
        <p:spPr>
          <a:xfrm>
            <a:off x="5480407" y="3384383"/>
            <a:ext cx="614458"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26" name="Pfeil: nach rechts 25">
            <a:extLst>
              <a:ext uri="{FF2B5EF4-FFF2-40B4-BE49-F238E27FC236}">
                <a16:creationId xmlns:a16="http://schemas.microsoft.com/office/drawing/2014/main" id="{3E0E51A1-1260-7106-5239-9FBFF8BA349D}"/>
              </a:ext>
            </a:extLst>
          </p:cNvPr>
          <p:cNvSpPr/>
          <p:nvPr/>
        </p:nvSpPr>
        <p:spPr>
          <a:xfrm rot="19262126">
            <a:off x="5341532" y="2635009"/>
            <a:ext cx="789183"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27" name="Pfeil: nach rechts 26">
            <a:extLst>
              <a:ext uri="{FF2B5EF4-FFF2-40B4-BE49-F238E27FC236}">
                <a16:creationId xmlns:a16="http://schemas.microsoft.com/office/drawing/2014/main" id="{B61FBE27-14DF-6932-DEDB-912A73CF0E95}"/>
              </a:ext>
            </a:extLst>
          </p:cNvPr>
          <p:cNvSpPr/>
          <p:nvPr/>
        </p:nvSpPr>
        <p:spPr>
          <a:xfrm rot="16200000">
            <a:off x="4097196" y="2546232"/>
            <a:ext cx="652421"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28" name="Pfeil: nach rechts 27">
            <a:extLst>
              <a:ext uri="{FF2B5EF4-FFF2-40B4-BE49-F238E27FC236}">
                <a16:creationId xmlns:a16="http://schemas.microsoft.com/office/drawing/2014/main" id="{75B138F9-357C-FBAB-384A-52AF42DA59B0}"/>
              </a:ext>
            </a:extLst>
          </p:cNvPr>
          <p:cNvSpPr/>
          <p:nvPr/>
        </p:nvSpPr>
        <p:spPr>
          <a:xfrm rot="13787307">
            <a:off x="2747399" y="2597352"/>
            <a:ext cx="789183"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29" name="Pfeil: nach rechts 28">
            <a:extLst>
              <a:ext uri="{FF2B5EF4-FFF2-40B4-BE49-F238E27FC236}">
                <a16:creationId xmlns:a16="http://schemas.microsoft.com/office/drawing/2014/main" id="{8EA89043-484F-80EA-BCD9-E83D2B5102D1}"/>
              </a:ext>
            </a:extLst>
          </p:cNvPr>
          <p:cNvSpPr/>
          <p:nvPr/>
        </p:nvSpPr>
        <p:spPr>
          <a:xfrm rot="10800000">
            <a:off x="2795998" y="3372197"/>
            <a:ext cx="614458" cy="484632"/>
          </a:xfrm>
          <a:prstGeom prst="rightArrow">
            <a:avLst/>
          </a:prstGeom>
          <a:solidFill>
            <a:schemeClr val="accent3">
              <a:lumMod val="90000"/>
              <a:alpha val="6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endParaRPr lang="de-DE" dirty="0"/>
          </a:p>
        </p:txBody>
      </p:sp>
      <p:sp>
        <p:nvSpPr>
          <p:cNvPr id="30" name="Rechteck 29">
            <a:extLst>
              <a:ext uri="{FF2B5EF4-FFF2-40B4-BE49-F238E27FC236}">
                <a16:creationId xmlns:a16="http://schemas.microsoft.com/office/drawing/2014/main" id="{6FF62C02-6A36-05F9-85E2-9D9E278777DE}"/>
              </a:ext>
            </a:extLst>
          </p:cNvPr>
          <p:cNvSpPr/>
          <p:nvPr/>
        </p:nvSpPr>
        <p:spPr>
          <a:xfrm>
            <a:off x="6350407" y="1517793"/>
            <a:ext cx="1798459" cy="864096"/>
          </a:xfrm>
          <a:prstGeom prst="rect">
            <a:avLst/>
          </a:prstGeom>
          <a:solidFill>
            <a:srgbClr val="00B0F0">
              <a:alpha val="61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algn="ctr"/>
            <a:r>
              <a:rPr lang="de-DE" dirty="0"/>
              <a:t>Abteilung 4</a:t>
            </a:r>
          </a:p>
          <a:p>
            <a:pPr algn="ctr"/>
            <a:endParaRPr lang="de-DE" dirty="0"/>
          </a:p>
          <a:p>
            <a:pPr algn="ctr"/>
            <a:r>
              <a:rPr lang="de-DE" dirty="0"/>
              <a:t>Fundraising</a:t>
            </a:r>
          </a:p>
        </p:txBody>
      </p:sp>
    </p:spTree>
    <p:extLst>
      <p:ext uri="{BB962C8B-B14F-4D97-AF65-F5344CB8AC3E}">
        <p14:creationId xmlns:p14="http://schemas.microsoft.com/office/powerpoint/2010/main" val="16697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14</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40450" y="965355"/>
            <a:ext cx="3744416" cy="1171672"/>
          </a:xfrm>
        </p:spPr>
        <p:txBody>
          <a:bodyPr/>
          <a:lstStyle/>
          <a:p>
            <a:r>
              <a:rPr lang="de-DE" dirty="0"/>
              <a:t>Wie sehen die nächsten Schritte aus? </a:t>
            </a:r>
          </a:p>
        </p:txBody>
      </p:sp>
      <p:pic>
        <p:nvPicPr>
          <p:cNvPr id="6" name="Grafik 5" descr="Ein Bild, das Berg, Himmel, Gras, draußen enthält.&#10;&#10;Automatisch generierte Beschreibung">
            <a:extLst>
              <a:ext uri="{FF2B5EF4-FFF2-40B4-BE49-F238E27FC236}">
                <a16:creationId xmlns:a16="http://schemas.microsoft.com/office/drawing/2014/main" id="{65F8E591-5179-9FD9-9586-C8BDEA8964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0"/>
            <a:ext cx="4595206" cy="5143500"/>
          </a:xfrm>
          <a:prstGeom prst="rect">
            <a:avLst/>
          </a:prstGeom>
        </p:spPr>
      </p:pic>
      <p:sp>
        <p:nvSpPr>
          <p:cNvPr id="5" name="Textfeld 4">
            <a:extLst>
              <a:ext uri="{FF2B5EF4-FFF2-40B4-BE49-F238E27FC236}">
                <a16:creationId xmlns:a16="http://schemas.microsoft.com/office/drawing/2014/main" id="{45E27160-D727-9CF3-97E3-C0E29411C828}"/>
              </a:ext>
            </a:extLst>
          </p:cNvPr>
          <p:cNvSpPr txBox="1"/>
          <p:nvPr/>
        </p:nvSpPr>
        <p:spPr>
          <a:xfrm rot="16200000">
            <a:off x="6727195" y="2749778"/>
            <a:ext cx="4572000" cy="215444"/>
          </a:xfrm>
          <a:prstGeom prst="rect">
            <a:avLst/>
          </a:prstGeom>
          <a:noFill/>
        </p:spPr>
        <p:txBody>
          <a:bodyPr wrap="square">
            <a:spAutoFit/>
          </a:bodyPr>
          <a:lstStyle/>
          <a:p>
            <a:r>
              <a:rPr lang="de-DE" sz="800" dirty="0">
                <a:solidFill>
                  <a:schemeClr val="bg1"/>
                </a:solidFill>
              </a:rPr>
              <a:t>© John Silliman – unsplash.com</a:t>
            </a:r>
          </a:p>
        </p:txBody>
      </p:sp>
    </p:spTree>
    <p:extLst>
      <p:ext uri="{BB962C8B-B14F-4D97-AF65-F5344CB8AC3E}">
        <p14:creationId xmlns:p14="http://schemas.microsoft.com/office/powerpoint/2010/main" val="4036705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15</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4455066"/>
          </a:xfrm>
          <a:prstGeom prst="rect">
            <a:avLst/>
          </a:prstGeom>
          <a:noFill/>
        </p:spPr>
        <p:txBody>
          <a:bodyPr wrap="square" rtlCol="0">
            <a:spAutoFit/>
          </a:bodyPr>
          <a:lstStyle/>
          <a:p>
            <a:r>
              <a:rPr lang="de-DE" b="1" dirty="0">
                <a:latin typeface="+mj-lt"/>
              </a:rPr>
              <a:t>Schritt 1: </a:t>
            </a:r>
            <a:r>
              <a:rPr lang="de-DE" dirty="0">
                <a:latin typeface="+mj-lt"/>
              </a:rPr>
              <a:t>xx.xx. offizieller Start des Klimafonds</a:t>
            </a:r>
          </a:p>
          <a:p>
            <a:endParaRPr lang="de-DE" dirty="0">
              <a:latin typeface="+mj-lt"/>
            </a:endParaRPr>
          </a:p>
          <a:p>
            <a:r>
              <a:rPr lang="de-DE" b="1" dirty="0">
                <a:latin typeface="+mj-lt"/>
              </a:rPr>
              <a:t>Schritt 2: </a:t>
            </a:r>
            <a:r>
              <a:rPr lang="de-DE" dirty="0">
                <a:latin typeface="+mj-lt"/>
              </a:rPr>
              <a:t>Ab xx.xx. </a:t>
            </a:r>
          </a:p>
          <a:p>
            <a:endParaRPr lang="de-DE" dirty="0">
              <a:latin typeface="+mj-lt"/>
            </a:endParaRPr>
          </a:p>
          <a:p>
            <a:pPr marL="285750" indent="-285750">
              <a:buFont typeface="Arial" panose="020B0604020202020204" pitchFamily="34" charset="0"/>
              <a:buChar char="•"/>
            </a:pPr>
            <a:r>
              <a:rPr lang="de-DE" dirty="0">
                <a:latin typeface="+mj-lt"/>
              </a:rPr>
              <a:t>Start der Website und weiteren Öffentlichkeitsarbeit via Social Media und  Pressearbeit</a:t>
            </a:r>
          </a:p>
          <a:p>
            <a:pPr marL="285750" indent="-285750">
              <a:buFont typeface="Arial" panose="020B0604020202020204" pitchFamily="34" charset="0"/>
              <a:buChar char="•"/>
            </a:pPr>
            <a:r>
              <a:rPr lang="de-DE" dirty="0">
                <a:latin typeface="+mj-lt"/>
              </a:rPr>
              <a:t>Kontinuierliche Möglichkeit zur Einreichung von Projekten</a:t>
            </a:r>
          </a:p>
          <a:p>
            <a:pPr marL="285750" indent="-285750">
              <a:buFont typeface="Arial" panose="020B0604020202020204" pitchFamily="34" charset="0"/>
              <a:buChar char="•"/>
            </a:pPr>
            <a:r>
              <a:rPr lang="de-DE" dirty="0">
                <a:latin typeface="+mj-lt"/>
              </a:rPr>
              <a:t>Kontinuierliches Einwerben von Spenden</a:t>
            </a:r>
          </a:p>
          <a:p>
            <a:endParaRPr lang="de-DE" dirty="0">
              <a:latin typeface="+mj-lt"/>
            </a:endParaRPr>
          </a:p>
          <a:p>
            <a:r>
              <a:rPr lang="de-DE" b="1" dirty="0">
                <a:latin typeface="+mj-lt"/>
              </a:rPr>
              <a:t>Schritt 3: </a:t>
            </a:r>
            <a:r>
              <a:rPr lang="de-DE" dirty="0">
                <a:latin typeface="+mj-lt"/>
              </a:rPr>
              <a:t>xx.xx. Sitzung der Jury zur Auswahl der Projekte</a:t>
            </a:r>
          </a:p>
          <a:p>
            <a:endParaRPr lang="de-DE" dirty="0">
              <a:latin typeface="+mj-lt"/>
            </a:endParaRPr>
          </a:p>
          <a:p>
            <a:r>
              <a:rPr lang="de-DE" b="1" dirty="0">
                <a:latin typeface="+mj-lt"/>
              </a:rPr>
              <a:t>Schritt 4: </a:t>
            </a:r>
            <a:r>
              <a:rPr lang="de-DE" dirty="0">
                <a:latin typeface="+mj-lt"/>
              </a:rPr>
              <a:t>ab xx.xx.  </a:t>
            </a:r>
          </a:p>
          <a:p>
            <a:endParaRPr lang="de-DE" dirty="0">
              <a:latin typeface="+mj-lt"/>
            </a:endParaRPr>
          </a:p>
          <a:p>
            <a:pPr marL="285750" indent="-285750">
              <a:buFont typeface="Arial" panose="020B0604020202020204" pitchFamily="34" charset="0"/>
              <a:buChar char="•"/>
            </a:pPr>
            <a:r>
              <a:rPr lang="de-DE" dirty="0">
                <a:latin typeface="+mj-lt"/>
              </a:rPr>
              <a:t>Bekanntgabe der Projektauswahl</a:t>
            </a:r>
          </a:p>
          <a:p>
            <a:pPr marL="285750" indent="-285750">
              <a:buFont typeface="Arial" panose="020B0604020202020204" pitchFamily="34" charset="0"/>
              <a:buChar char="•"/>
            </a:pPr>
            <a:r>
              <a:rPr lang="de-DE" dirty="0">
                <a:latin typeface="+mj-lt"/>
              </a:rPr>
              <a:t>Projektumsetzung</a:t>
            </a:r>
          </a:p>
          <a:p>
            <a:pPr marL="285750" indent="-285750">
              <a:buFont typeface="Arial" panose="020B0604020202020204" pitchFamily="34" charset="0"/>
              <a:buChar char="•"/>
            </a:pPr>
            <a:r>
              <a:rPr lang="de-DE" dirty="0">
                <a:latin typeface="+mj-lt"/>
              </a:rPr>
              <a:t>Akquise neuer Projektvorschläge</a:t>
            </a:r>
          </a:p>
          <a:p>
            <a:pPr marL="285750" indent="-285750">
              <a:buFont typeface="Arial" panose="020B0604020202020204" pitchFamily="34" charset="0"/>
              <a:buChar char="•"/>
            </a:pPr>
            <a:r>
              <a:rPr lang="de-DE" dirty="0">
                <a:latin typeface="+mj-lt"/>
              </a:rPr>
              <a:t>Kontinuierliches Einwerben von Spenden</a:t>
            </a:r>
          </a:p>
          <a:p>
            <a:pPr marL="285750" indent="-285750">
              <a:buFont typeface="Arial" panose="020B0604020202020204" pitchFamily="34" charset="0"/>
              <a:buChar char="•"/>
            </a:pPr>
            <a:endParaRPr lang="de-DE" dirty="0"/>
          </a:p>
        </p:txBody>
      </p:sp>
      <p:pic>
        <p:nvPicPr>
          <p:cNvPr id="7" name="Grafik 6" descr="Ein Bild, das Baum, Pflanze enthält.&#10;&#10;Automatisch generierte Beschreibung">
            <a:extLst>
              <a:ext uri="{FF2B5EF4-FFF2-40B4-BE49-F238E27FC236}">
                <a16:creationId xmlns:a16="http://schemas.microsoft.com/office/drawing/2014/main" id="{13017696-3F1E-8E74-19F6-51FD8A396A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 y="0"/>
            <a:ext cx="4572000" cy="5143500"/>
          </a:xfrm>
          <a:prstGeom prst="rect">
            <a:avLst/>
          </a:prstGeom>
        </p:spPr>
      </p:pic>
      <p:sp>
        <p:nvSpPr>
          <p:cNvPr id="2" name="Textfeld 1">
            <a:extLst>
              <a:ext uri="{FF2B5EF4-FFF2-40B4-BE49-F238E27FC236}">
                <a16:creationId xmlns:a16="http://schemas.microsoft.com/office/drawing/2014/main" id="{EF6F0355-BDB1-FE8F-F571-4579191AF1CA}"/>
              </a:ext>
            </a:extLst>
          </p:cNvPr>
          <p:cNvSpPr txBox="1"/>
          <p:nvPr/>
        </p:nvSpPr>
        <p:spPr>
          <a:xfrm rot="16200000">
            <a:off x="2092010" y="2661796"/>
            <a:ext cx="4572000" cy="215444"/>
          </a:xfrm>
          <a:prstGeom prst="rect">
            <a:avLst/>
          </a:prstGeom>
          <a:noFill/>
        </p:spPr>
        <p:txBody>
          <a:bodyPr wrap="square">
            <a:spAutoFit/>
          </a:bodyPr>
          <a:lstStyle/>
          <a:p>
            <a:r>
              <a:rPr lang="de-DE" sz="800" dirty="0">
                <a:solidFill>
                  <a:schemeClr val="bg1"/>
                </a:solidFill>
              </a:rPr>
              <a:t>© Sergei Akulich – unsplash.com</a:t>
            </a:r>
          </a:p>
        </p:txBody>
      </p:sp>
    </p:spTree>
    <p:extLst>
      <p:ext uri="{BB962C8B-B14F-4D97-AF65-F5344CB8AC3E}">
        <p14:creationId xmlns:p14="http://schemas.microsoft.com/office/powerpoint/2010/main" val="305747224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4D82894-559A-FCF1-5CAA-F218E9EBA8DF}"/>
              </a:ext>
            </a:extLst>
          </p:cNvPr>
          <p:cNvSpPr>
            <a:spLocks noGrp="1"/>
          </p:cNvSpPr>
          <p:nvPr>
            <p:ph type="body" sz="quarter" idx="13"/>
          </p:nvPr>
        </p:nvSpPr>
        <p:spPr/>
        <p:txBody>
          <a:bodyPr/>
          <a:lstStyle/>
          <a:p>
            <a:pPr marL="0" indent="0">
              <a:buNone/>
            </a:pPr>
            <a:r>
              <a:rPr lang="de-DE" sz="1800" dirty="0"/>
              <a:t>Das Projekt kann nur erfolgreich sein, wenn wir im Austausch bleiben. </a:t>
            </a:r>
          </a:p>
          <a:p>
            <a:pPr marL="0" indent="0">
              <a:buNone/>
            </a:pPr>
            <a:endParaRPr lang="de-DE" sz="1800" dirty="0"/>
          </a:p>
          <a:p>
            <a:pPr marL="0" indent="0">
              <a:buNone/>
            </a:pPr>
            <a:r>
              <a:rPr lang="de-DE" sz="1800" dirty="0"/>
              <a:t>Melden Sie sich gern bei uns! </a:t>
            </a:r>
          </a:p>
          <a:p>
            <a:pPr marL="0" indent="0">
              <a:buNone/>
            </a:pPr>
            <a:endParaRPr lang="de-DE" sz="1800" dirty="0"/>
          </a:p>
          <a:p>
            <a:pPr marL="0" indent="0">
              <a:buNone/>
            </a:pPr>
            <a:r>
              <a:rPr lang="de-DE" sz="1800" dirty="0"/>
              <a:t>Abteilung xy</a:t>
            </a:r>
          </a:p>
          <a:p>
            <a:pPr marL="0" indent="0">
              <a:buNone/>
            </a:pPr>
            <a:r>
              <a:rPr lang="de-DE" sz="1800" dirty="0"/>
              <a:t>Name</a:t>
            </a:r>
          </a:p>
          <a:p>
            <a:pPr marL="0" indent="0">
              <a:buNone/>
            </a:pPr>
            <a:r>
              <a:rPr lang="de-DE" sz="1800" dirty="0"/>
              <a:t>Mail</a:t>
            </a:r>
          </a:p>
          <a:p>
            <a:pPr marL="0" indent="0">
              <a:buNone/>
            </a:pPr>
            <a:r>
              <a:rPr lang="de-DE" sz="1800" dirty="0"/>
              <a:t>Telefonnummer</a:t>
            </a:r>
          </a:p>
        </p:txBody>
      </p:sp>
      <p:sp>
        <p:nvSpPr>
          <p:cNvPr id="3" name="Foliennummernplatzhalter 2">
            <a:extLst>
              <a:ext uri="{FF2B5EF4-FFF2-40B4-BE49-F238E27FC236}">
                <a16:creationId xmlns:a16="http://schemas.microsoft.com/office/drawing/2014/main" id="{C65818B3-6B15-0565-883D-E2D40970F019}"/>
              </a:ext>
            </a:extLst>
          </p:cNvPr>
          <p:cNvSpPr>
            <a:spLocks noGrp="1"/>
          </p:cNvSpPr>
          <p:nvPr>
            <p:ph type="sldNum" sz="quarter" idx="16"/>
          </p:nvPr>
        </p:nvSpPr>
        <p:spPr/>
        <p:txBody>
          <a:bodyPr/>
          <a:lstStyle/>
          <a:p>
            <a:fld id="{DB97557C-07F1-4F6F-B2A1-37771CCEF5CA}" type="slidenum">
              <a:rPr lang="de-DE" smtClean="0"/>
              <a:pPr/>
              <a:t>16</a:t>
            </a:fld>
            <a:endParaRPr lang="de-DE" dirty="0"/>
          </a:p>
        </p:txBody>
      </p:sp>
      <p:sp>
        <p:nvSpPr>
          <p:cNvPr id="4" name="Titel 3">
            <a:extLst>
              <a:ext uri="{FF2B5EF4-FFF2-40B4-BE49-F238E27FC236}">
                <a16:creationId xmlns:a16="http://schemas.microsoft.com/office/drawing/2014/main" id="{E0B672C7-F722-7825-C195-03392117C1F2}"/>
              </a:ext>
            </a:extLst>
          </p:cNvPr>
          <p:cNvSpPr>
            <a:spLocks noGrp="1"/>
          </p:cNvSpPr>
          <p:nvPr>
            <p:ph type="title"/>
          </p:nvPr>
        </p:nvSpPr>
        <p:spPr/>
        <p:txBody>
          <a:bodyPr/>
          <a:lstStyle/>
          <a:p>
            <a:r>
              <a:rPr lang="de-DE" dirty="0"/>
              <a:t>Sie haben noch Rückfragen? </a:t>
            </a:r>
          </a:p>
        </p:txBody>
      </p:sp>
    </p:spTree>
    <p:extLst>
      <p:ext uri="{BB962C8B-B14F-4D97-AF65-F5344CB8AC3E}">
        <p14:creationId xmlns:p14="http://schemas.microsoft.com/office/powerpoint/2010/main" val="346360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a:extLst>
              <a:ext uri="{FF2B5EF4-FFF2-40B4-BE49-F238E27FC236}">
                <a16:creationId xmlns:a16="http://schemas.microsoft.com/office/drawing/2014/main" id="{120B6C51-959E-4E68-ADA0-FAE931EB5C1B}"/>
              </a:ext>
            </a:extLst>
          </p:cNvPr>
          <p:cNvSpPr>
            <a:spLocks noGrp="1"/>
          </p:cNvSpPr>
          <p:nvPr>
            <p:ph type="body" sz="quarter" idx="13"/>
          </p:nvPr>
        </p:nvSpPr>
        <p:spPr/>
        <p:txBody>
          <a:bodyPr/>
          <a:lstStyle/>
          <a:p>
            <a:pPr marL="285750" indent="-285750">
              <a:buFont typeface="Arial" panose="020B0604020202020204" pitchFamily="34" charset="0"/>
              <a:buChar char="•"/>
            </a:pPr>
            <a:r>
              <a:rPr lang="de-DE" sz="1400" dirty="0"/>
              <a:t>Der Foliensatz dient nur als Grundlage für eine interne Vorstellung des Klimafonds in der Verwaltung. Die Folien sollten für den Gebrauch in den Kommunen jeweils angepasst werden! </a:t>
            </a:r>
          </a:p>
          <a:p>
            <a:pPr marL="285750" indent="-285750">
              <a:buFont typeface="Arial" panose="020B0604020202020204" pitchFamily="34" charset="0"/>
              <a:buChar char="•"/>
            </a:pPr>
            <a:r>
              <a:rPr lang="de-DE" sz="1400" dirty="0"/>
              <a:t>Es werden wesentliche relevante Themen vorgestellt und auch angetextet – damit wird die Basis gelegt, damit Sie eine vollständige und motivierende Präsentation erstellen können</a:t>
            </a:r>
          </a:p>
          <a:p>
            <a:pPr marL="285750" indent="-285750">
              <a:buFont typeface="Arial" panose="020B0604020202020204" pitchFamily="34" charset="0"/>
              <a:buChar char="•"/>
            </a:pPr>
            <a:r>
              <a:rPr lang="de-DE" sz="1400" dirty="0"/>
              <a:t>Das Bildmaterial ist nur beispielhaft und sollte durch lokale / eigene Bilder ersetzt werden</a:t>
            </a:r>
          </a:p>
          <a:p>
            <a:pPr marL="285750" indent="-285750">
              <a:buFont typeface="Arial" panose="020B0604020202020204" pitchFamily="34" charset="0"/>
              <a:buChar char="•"/>
            </a:pPr>
            <a:r>
              <a:rPr lang="de-DE" sz="1400" dirty="0"/>
              <a:t>Generell gilt: Zeigen Sie den Kolleg*innen in der Verwaltung, welche große Bedeutung das Projekt für den Klimaschutz hat – und wie wichtig es ist, dass in der Verwaltung alle mitziehen! </a:t>
            </a:r>
          </a:p>
          <a:p>
            <a:pPr marL="285750" indent="-285750">
              <a:buFont typeface="Arial" panose="020B0604020202020204" pitchFamily="34" charset="0"/>
              <a:buChar char="•"/>
            </a:pPr>
            <a:r>
              <a:rPr lang="de-DE" sz="1400" b="1" dirty="0"/>
              <a:t>In den Notizen zu den Folien sind weitere Gedanken und Informationen zur Bearbeitung zu lesen </a:t>
            </a:r>
          </a:p>
          <a:p>
            <a:endParaRPr lang="de-DE" dirty="0"/>
          </a:p>
          <a:p>
            <a:endParaRPr lang="de-DE" dirty="0"/>
          </a:p>
        </p:txBody>
      </p:sp>
      <p:sp>
        <p:nvSpPr>
          <p:cNvPr id="2" name="Foliennummernplatzhalter 1">
            <a:extLst>
              <a:ext uri="{FF2B5EF4-FFF2-40B4-BE49-F238E27FC236}">
                <a16:creationId xmlns:a16="http://schemas.microsoft.com/office/drawing/2014/main" id="{4061A5CD-6AA5-4381-8C52-93BF15B15577}"/>
              </a:ext>
            </a:extLst>
          </p:cNvPr>
          <p:cNvSpPr>
            <a:spLocks noGrp="1"/>
          </p:cNvSpPr>
          <p:nvPr>
            <p:ph type="sldNum" sz="quarter" idx="16"/>
          </p:nvPr>
        </p:nvSpPr>
        <p:spPr/>
        <p:txBody>
          <a:bodyPr/>
          <a:lstStyle/>
          <a:p>
            <a:fld id="{DB97557C-07F1-4F6F-B2A1-37771CCEF5CA}" type="slidenum">
              <a:rPr lang="de-DE" smtClean="0"/>
              <a:pPr/>
              <a:t>1</a:t>
            </a:fld>
            <a:endParaRPr lang="de-DE" dirty="0"/>
          </a:p>
        </p:txBody>
      </p:sp>
      <p:sp>
        <p:nvSpPr>
          <p:cNvPr id="10" name="Titel 9">
            <a:extLst>
              <a:ext uri="{FF2B5EF4-FFF2-40B4-BE49-F238E27FC236}">
                <a16:creationId xmlns:a16="http://schemas.microsoft.com/office/drawing/2014/main" id="{20464AA8-9D2C-45AA-BE09-B215C27E42DE}"/>
              </a:ext>
            </a:extLst>
          </p:cNvPr>
          <p:cNvSpPr>
            <a:spLocks noGrp="1"/>
          </p:cNvSpPr>
          <p:nvPr>
            <p:ph type="title"/>
          </p:nvPr>
        </p:nvSpPr>
        <p:spPr/>
        <p:txBody>
          <a:bodyPr/>
          <a:lstStyle/>
          <a:p>
            <a:r>
              <a:rPr lang="de-DE" dirty="0"/>
              <a:t>Anleitung zu diesem Slidedeck</a:t>
            </a:r>
          </a:p>
        </p:txBody>
      </p:sp>
    </p:spTree>
    <p:extLst>
      <p:ext uri="{BB962C8B-B14F-4D97-AF65-F5344CB8AC3E}">
        <p14:creationId xmlns:p14="http://schemas.microsoft.com/office/powerpoint/2010/main" val="17032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E3D7EF14-4C26-4EA0-B1DA-55F784E3C680}"/>
              </a:ext>
            </a:extLst>
          </p:cNvPr>
          <p:cNvSpPr>
            <a:spLocks noGrp="1"/>
          </p:cNvSpPr>
          <p:nvPr>
            <p:ph type="body" sz="quarter" idx="13"/>
          </p:nvPr>
        </p:nvSpPr>
        <p:spPr>
          <a:xfrm>
            <a:off x="911961" y="1275606"/>
            <a:ext cx="5040040" cy="3264937"/>
          </a:xfrm>
        </p:spPr>
        <p:txBody>
          <a:bodyPr/>
          <a:lstStyle/>
          <a:p>
            <a:r>
              <a:rPr lang="de-DE" sz="1200" dirty="0"/>
              <a:t>Ein lokaler Klimafonds ist ein von der Kommune </a:t>
            </a:r>
            <a:r>
              <a:rPr lang="de-DE" sz="1200" b="1" dirty="0"/>
              <a:t>aufgesetzter Fonds</a:t>
            </a:r>
            <a:r>
              <a:rPr lang="de-DE" sz="1200" dirty="0"/>
              <a:t>, der finanzielle Mittel für die Umsetzung von Klimaprojekten vor Ort erschließt.</a:t>
            </a:r>
          </a:p>
          <a:p>
            <a:endParaRPr lang="de-DE" sz="1200" dirty="0"/>
          </a:p>
          <a:p>
            <a:r>
              <a:rPr lang="de-DE" sz="1200" b="1" dirty="0"/>
              <a:t>Finanzierung des Klimafonds: </a:t>
            </a:r>
            <a:r>
              <a:rPr lang="de-DE" sz="1200" dirty="0"/>
              <a:t>Der Klimafonds wird zum einen durch kommunale Mittel finanziert, aber auch durch Spenden von Unternehmen, Privatpersonen, Stiftungen oder sonstigen Organisationen. </a:t>
            </a:r>
          </a:p>
          <a:p>
            <a:endParaRPr lang="de-DE" sz="1200" dirty="0"/>
          </a:p>
          <a:p>
            <a:r>
              <a:rPr lang="de-DE" sz="1200" b="1" dirty="0"/>
              <a:t>Projekte des Klimafonds: </a:t>
            </a:r>
            <a:r>
              <a:rPr lang="de-DE" sz="1200" dirty="0"/>
              <a:t>Mit dem Klimafonds werden Projekte gefördert, die dem Klimaschutz zugute kommen. Die Projekte finden in xy (lokale Kommune) statt, sind gemeinnützig und werden von lokalen Organisationen und Privatpersonen umgesetzt. So werden wirksame Sofortmaßnahmen für den Klimaschutz umgesetzt. </a:t>
            </a:r>
          </a:p>
          <a:p>
            <a:endParaRPr lang="de-DE" sz="1200" dirty="0"/>
          </a:p>
          <a:p>
            <a:r>
              <a:rPr lang="de-DE" sz="1200" b="1" dirty="0"/>
              <a:t>Wer profitiert vom Klimafonds? </a:t>
            </a:r>
            <a:r>
              <a:rPr lang="de-DE" sz="1200" dirty="0"/>
              <a:t>Zuerst die Projektträger*innen, die unkompliziert Mittel für ihre Projekte beantragen können. Aber auch die Spender*innen, die gemeinsam beweisen, dass Engagement sich lohnt und so zum weiteren Handeln motiviert werden. Und nicht zuletzt das Klima selbst. </a:t>
            </a:r>
          </a:p>
          <a:p>
            <a:pPr marL="285750" indent="-285750">
              <a:buFontTx/>
              <a:buChar char="-"/>
            </a:pPr>
            <a:endParaRPr lang="de-DE" sz="1000" dirty="0"/>
          </a:p>
          <a:p>
            <a:endParaRPr lang="de-DE" sz="1000" dirty="0"/>
          </a:p>
          <a:p>
            <a:endParaRPr lang="de-DE" sz="1000" dirty="0"/>
          </a:p>
          <a:p>
            <a:endParaRPr lang="de-DE" sz="1000" dirty="0"/>
          </a:p>
        </p:txBody>
      </p:sp>
      <p:sp>
        <p:nvSpPr>
          <p:cNvPr id="3" name="Foliennummernplatzhalter 2">
            <a:extLst>
              <a:ext uri="{FF2B5EF4-FFF2-40B4-BE49-F238E27FC236}">
                <a16:creationId xmlns:a16="http://schemas.microsoft.com/office/drawing/2014/main" id="{5A7C480C-DEAE-488B-8FF0-BE63B725AA21}"/>
              </a:ext>
            </a:extLst>
          </p:cNvPr>
          <p:cNvSpPr>
            <a:spLocks noGrp="1"/>
          </p:cNvSpPr>
          <p:nvPr>
            <p:ph type="sldNum" sz="quarter" idx="16"/>
          </p:nvPr>
        </p:nvSpPr>
        <p:spPr/>
        <p:txBody>
          <a:bodyPr/>
          <a:lstStyle/>
          <a:p>
            <a:fld id="{DB97557C-07F1-4F6F-B2A1-37771CCEF5CA}" type="slidenum">
              <a:rPr lang="de-DE" smtClean="0"/>
              <a:pPr/>
              <a:t>2</a:t>
            </a:fld>
            <a:endParaRPr lang="de-DE" dirty="0"/>
          </a:p>
        </p:txBody>
      </p:sp>
      <p:sp>
        <p:nvSpPr>
          <p:cNvPr id="5" name="Titel 4">
            <a:extLst>
              <a:ext uri="{FF2B5EF4-FFF2-40B4-BE49-F238E27FC236}">
                <a16:creationId xmlns:a16="http://schemas.microsoft.com/office/drawing/2014/main" id="{DA3E6B0A-361D-44E4-B4AA-B503019FBB51}"/>
              </a:ext>
            </a:extLst>
          </p:cNvPr>
          <p:cNvSpPr>
            <a:spLocks noGrp="1"/>
          </p:cNvSpPr>
          <p:nvPr>
            <p:ph type="title"/>
          </p:nvPr>
        </p:nvSpPr>
        <p:spPr>
          <a:xfrm>
            <a:off x="911961" y="334160"/>
            <a:ext cx="7576005" cy="1171672"/>
          </a:xfrm>
        </p:spPr>
        <p:txBody>
          <a:bodyPr/>
          <a:lstStyle/>
          <a:p>
            <a:pPr marL="0" indent="0">
              <a:buNone/>
            </a:pPr>
            <a:r>
              <a:rPr lang="de-DE" dirty="0"/>
              <a:t>Was ist der Klimafonds? </a:t>
            </a:r>
          </a:p>
        </p:txBody>
      </p:sp>
      <p:pic>
        <p:nvPicPr>
          <p:cNvPr id="2" name="Grafik 1">
            <a:extLst>
              <a:ext uri="{FF2B5EF4-FFF2-40B4-BE49-F238E27FC236}">
                <a16:creationId xmlns:a16="http://schemas.microsoft.com/office/drawing/2014/main" id="{7383C673-50C2-9E7F-287B-1D42703F7B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410317" y="-118311"/>
            <a:ext cx="2793546" cy="5277122"/>
          </a:xfrm>
          <a:prstGeom prst="rect">
            <a:avLst/>
          </a:prstGeom>
        </p:spPr>
      </p:pic>
      <p:sp>
        <p:nvSpPr>
          <p:cNvPr id="8" name="Textplatzhalter 16">
            <a:extLst>
              <a:ext uri="{FF2B5EF4-FFF2-40B4-BE49-F238E27FC236}">
                <a16:creationId xmlns:a16="http://schemas.microsoft.com/office/drawing/2014/main" id="{4466FCC2-9989-59C1-5933-952035E184E1}"/>
              </a:ext>
            </a:extLst>
          </p:cNvPr>
          <p:cNvSpPr txBox="1">
            <a:spLocks/>
          </p:cNvSpPr>
          <p:nvPr/>
        </p:nvSpPr>
        <p:spPr>
          <a:xfrm rot="16200000">
            <a:off x="7980925" y="3767608"/>
            <a:ext cx="2326149" cy="362383"/>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800" dirty="0">
                <a:solidFill>
                  <a:schemeClr val="bg1"/>
                </a:solidFill>
                <a:latin typeface="+mn-lt"/>
              </a:rPr>
              <a:t>© Goutham Krishna – unsplash.com</a:t>
            </a:r>
          </a:p>
        </p:txBody>
      </p:sp>
    </p:spTree>
    <p:extLst>
      <p:ext uri="{BB962C8B-B14F-4D97-AF65-F5344CB8AC3E}">
        <p14:creationId xmlns:p14="http://schemas.microsoft.com/office/powerpoint/2010/main" val="693487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D88D-FFA7-141B-BC43-E06A4E3B8793}"/>
            </a:ext>
          </a:extLst>
        </p:cNvPr>
        <p:cNvGrpSpPr/>
        <p:nvPr/>
      </p:nvGrpSpPr>
      <p:grpSpPr>
        <a:xfrm>
          <a:off x="0" y="0"/>
          <a:ext cx="0" cy="0"/>
          <a:chOff x="0" y="0"/>
          <a:chExt cx="0" cy="0"/>
        </a:xfrm>
      </p:grpSpPr>
      <p:sp>
        <p:nvSpPr>
          <p:cNvPr id="6" name="Textplatzhalter 5">
            <a:extLst>
              <a:ext uri="{FF2B5EF4-FFF2-40B4-BE49-F238E27FC236}">
                <a16:creationId xmlns:a16="http://schemas.microsoft.com/office/drawing/2014/main" id="{E2EAD447-93DD-A66A-254F-9EE994C3E177}"/>
              </a:ext>
            </a:extLst>
          </p:cNvPr>
          <p:cNvSpPr>
            <a:spLocks noGrp="1"/>
          </p:cNvSpPr>
          <p:nvPr>
            <p:ph type="body" sz="quarter" idx="13"/>
          </p:nvPr>
        </p:nvSpPr>
        <p:spPr>
          <a:xfrm>
            <a:off x="911961" y="1395046"/>
            <a:ext cx="4385945" cy="3264937"/>
          </a:xfrm>
        </p:spPr>
        <p:txBody>
          <a:bodyPr/>
          <a:lstStyle/>
          <a:p>
            <a:pPr marL="285750" indent="-285750">
              <a:buFont typeface="Wingdings" panose="05000000000000000000" pitchFamily="2" charset="2"/>
              <a:buChar char="ü"/>
            </a:pPr>
            <a:r>
              <a:rPr lang="de-DE" sz="1400" dirty="0"/>
              <a:t>Der derzeit wohl innovativste Ansatz für kommunalen Klimaschutz in Deutschland</a:t>
            </a:r>
          </a:p>
          <a:p>
            <a:pPr marL="285750" indent="-285750">
              <a:buFont typeface="Wingdings" panose="05000000000000000000" pitchFamily="2" charset="2"/>
              <a:buChar char="ü"/>
            </a:pPr>
            <a:r>
              <a:rPr lang="de-DE" sz="1400" dirty="0"/>
              <a:t>ein Instrument, dass verschiedene Akteur*innen in unserer Kommune verbindet</a:t>
            </a:r>
          </a:p>
          <a:p>
            <a:pPr marL="285750" indent="-285750">
              <a:buFont typeface="Wingdings" panose="05000000000000000000" pitchFamily="2" charset="2"/>
              <a:buChar char="ü"/>
            </a:pPr>
            <a:r>
              <a:rPr lang="de-DE" sz="1400" dirty="0"/>
              <a:t>Eine Chance, die Verwaltung und die Kommune als Vorbild zu etablieren, das innovative Wege beschreitet, um Klimaschutz umzusetzen </a:t>
            </a:r>
          </a:p>
          <a:p>
            <a:pPr marL="285750" indent="-285750">
              <a:buFont typeface="Wingdings" panose="05000000000000000000" pitchFamily="2" charset="2"/>
              <a:buChar char="ü"/>
            </a:pPr>
            <a:r>
              <a:rPr lang="de-DE" sz="1400" dirty="0"/>
              <a:t>Die Möglichkeit, xy (Name der Kommune) regional und überregional als Vorreiterkommune für den Klimaschutz zu positionieren </a:t>
            </a:r>
          </a:p>
          <a:p>
            <a:pPr marL="285750" indent="-285750">
              <a:buFont typeface="Wingdings" panose="05000000000000000000" pitchFamily="2" charset="2"/>
              <a:buChar char="ü"/>
            </a:pPr>
            <a:r>
              <a:rPr lang="de-DE" sz="1400" dirty="0"/>
              <a:t>Für lokale Klimaschutzakteur*innen die Möglichkeit, ihre Klimaschutzideen Wirklichkeit werden zu lassen</a:t>
            </a:r>
          </a:p>
          <a:p>
            <a:pPr marL="285750" indent="-285750">
              <a:buFont typeface="Wingdings" panose="05000000000000000000" pitchFamily="2" charset="2"/>
              <a:buChar char="ü"/>
            </a:pPr>
            <a:r>
              <a:rPr lang="de-DE" sz="1400" dirty="0"/>
              <a:t>Ein Instrument, das zeigt, dass konkreter lokaler Klimaschutz funktioniert – und Kooperation sich lohnt! </a:t>
            </a:r>
          </a:p>
          <a:p>
            <a:endParaRPr lang="de-DE" sz="1000" dirty="0"/>
          </a:p>
          <a:p>
            <a:endParaRPr lang="de-DE" sz="1000" dirty="0"/>
          </a:p>
          <a:p>
            <a:endParaRPr lang="de-DE" sz="1000" dirty="0"/>
          </a:p>
        </p:txBody>
      </p:sp>
      <p:sp>
        <p:nvSpPr>
          <p:cNvPr id="3" name="Foliennummernplatzhalter 2">
            <a:extLst>
              <a:ext uri="{FF2B5EF4-FFF2-40B4-BE49-F238E27FC236}">
                <a16:creationId xmlns:a16="http://schemas.microsoft.com/office/drawing/2014/main" id="{F364EBB6-2465-D9CE-CCD3-5562F672C0E8}"/>
              </a:ext>
            </a:extLst>
          </p:cNvPr>
          <p:cNvSpPr>
            <a:spLocks noGrp="1"/>
          </p:cNvSpPr>
          <p:nvPr>
            <p:ph type="sldNum" sz="quarter" idx="16"/>
          </p:nvPr>
        </p:nvSpPr>
        <p:spPr/>
        <p:txBody>
          <a:bodyPr/>
          <a:lstStyle/>
          <a:p>
            <a:fld id="{DB97557C-07F1-4F6F-B2A1-37771CCEF5CA}" type="slidenum">
              <a:rPr lang="de-DE" smtClean="0"/>
              <a:pPr/>
              <a:t>3</a:t>
            </a:fld>
            <a:endParaRPr lang="de-DE" dirty="0"/>
          </a:p>
        </p:txBody>
      </p:sp>
      <p:sp>
        <p:nvSpPr>
          <p:cNvPr id="5" name="Titel 4">
            <a:extLst>
              <a:ext uri="{FF2B5EF4-FFF2-40B4-BE49-F238E27FC236}">
                <a16:creationId xmlns:a16="http://schemas.microsoft.com/office/drawing/2014/main" id="{05E89F70-54B3-16F3-3D19-8CBB918F58E8}"/>
              </a:ext>
            </a:extLst>
          </p:cNvPr>
          <p:cNvSpPr>
            <a:spLocks noGrp="1"/>
          </p:cNvSpPr>
          <p:nvPr>
            <p:ph type="title"/>
          </p:nvPr>
        </p:nvSpPr>
        <p:spPr>
          <a:xfrm>
            <a:off x="911961" y="334160"/>
            <a:ext cx="7576005" cy="1171672"/>
          </a:xfrm>
        </p:spPr>
        <p:txBody>
          <a:bodyPr/>
          <a:lstStyle/>
          <a:p>
            <a:pPr marL="0" indent="0">
              <a:buNone/>
            </a:pPr>
            <a:r>
              <a:rPr lang="de-DE" dirty="0"/>
              <a:t>Der Klimafonds ist… </a:t>
            </a:r>
          </a:p>
        </p:txBody>
      </p:sp>
      <p:sp>
        <p:nvSpPr>
          <p:cNvPr id="8" name="Textplatzhalter 16">
            <a:extLst>
              <a:ext uri="{FF2B5EF4-FFF2-40B4-BE49-F238E27FC236}">
                <a16:creationId xmlns:a16="http://schemas.microsoft.com/office/drawing/2014/main" id="{2FB60F7C-3783-8737-6816-791348844953}"/>
              </a:ext>
            </a:extLst>
          </p:cNvPr>
          <p:cNvSpPr txBox="1">
            <a:spLocks/>
          </p:cNvSpPr>
          <p:nvPr/>
        </p:nvSpPr>
        <p:spPr>
          <a:xfrm rot="16200000">
            <a:off x="7880128" y="3605133"/>
            <a:ext cx="2326149" cy="362383"/>
          </a:xfrm>
          <a:prstGeom prst="rect">
            <a:avLst/>
          </a:prstGeom>
        </p:spPr>
        <p:txBody>
          <a:bodyPr/>
          <a:lstStyle>
            <a:lvl1pPr marL="0" indent="0" algn="l" defTabSz="685800" rtl="0" eaLnBrk="1" latinLnBrk="0" hangingPunct="1">
              <a:lnSpc>
                <a:spcPct val="100000"/>
              </a:lnSpc>
              <a:spcBef>
                <a:spcPts val="450"/>
              </a:spcBef>
              <a:buClr>
                <a:schemeClr val="tx2"/>
              </a:buClr>
              <a:buSzPct val="110000"/>
              <a:buFontTx/>
              <a:buNone/>
              <a:defRPr sz="1800" b="0" kern="1200">
                <a:solidFill>
                  <a:schemeClr val="tx1"/>
                </a:solidFill>
                <a:latin typeface="Arial" panose="020B0604020202020204" pitchFamily="34" charset="0"/>
                <a:ea typeface="+mn-ea"/>
                <a:cs typeface="Arial" panose="020B0604020202020204" pitchFamily="34" charset="0"/>
              </a:defRPr>
            </a:lvl1pPr>
            <a:lvl2pPr marL="270000" indent="-270000" algn="l" defTabSz="685800" rtl="0" eaLnBrk="1" latinLnBrk="0" hangingPunct="1">
              <a:lnSpc>
                <a:spcPct val="100000"/>
              </a:lnSpc>
              <a:spcBef>
                <a:spcPts val="450"/>
              </a:spcBef>
              <a:buClr>
                <a:schemeClr val="accent4"/>
              </a:buClr>
              <a:buSzPct val="100000"/>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405000" indent="-270000" algn="l" defTabSz="685800" rtl="0" eaLnBrk="1" latinLnBrk="0" hangingPunct="1">
              <a:lnSpc>
                <a:spcPct val="10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3pPr>
            <a:lvl4pPr marL="594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4pPr>
            <a:lvl5pPr marL="810000" indent="-257175" algn="l" defTabSz="685800" rtl="0" eaLnBrk="1" latinLnBrk="0" hangingPunct="1">
              <a:lnSpc>
                <a:spcPct val="90000"/>
              </a:lnSpc>
              <a:spcBef>
                <a:spcPts val="450"/>
              </a:spcBef>
              <a:buClr>
                <a:schemeClr val="accent4"/>
              </a:buClr>
              <a:buSzPct val="100000"/>
              <a:buFont typeface="Symbol" panose="05050102010706020507" pitchFamily="18" charset="2"/>
              <a:buChar char="-"/>
              <a:defRPr sz="18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de-DE" sz="800" dirty="0">
                <a:solidFill>
                  <a:schemeClr val="bg1"/>
                </a:solidFill>
                <a:latin typeface="+mj-lt"/>
              </a:rPr>
              <a:t>© Goutham Krishna – unsplash.com</a:t>
            </a:r>
          </a:p>
        </p:txBody>
      </p:sp>
      <p:pic>
        <p:nvPicPr>
          <p:cNvPr id="4" name="Grafik 3" descr="Ein Bild, das Text enthält.&#10;&#10;Automatisch generierte Beschreibung">
            <a:extLst>
              <a:ext uri="{FF2B5EF4-FFF2-40B4-BE49-F238E27FC236}">
                <a16:creationId xmlns:a16="http://schemas.microsoft.com/office/drawing/2014/main" id="{8DB33843-5647-0ED3-75E1-86D3E8BE15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724128" y="0"/>
            <a:ext cx="3600400" cy="5143500"/>
          </a:xfrm>
          <a:prstGeom prst="rect">
            <a:avLst/>
          </a:prstGeom>
        </p:spPr>
      </p:pic>
      <p:sp>
        <p:nvSpPr>
          <p:cNvPr id="9" name="Textfeld 8">
            <a:extLst>
              <a:ext uri="{FF2B5EF4-FFF2-40B4-BE49-F238E27FC236}">
                <a16:creationId xmlns:a16="http://schemas.microsoft.com/office/drawing/2014/main" id="{C5C504CE-3421-1711-11FB-7C429D69D77A}"/>
              </a:ext>
            </a:extLst>
          </p:cNvPr>
          <p:cNvSpPr txBox="1"/>
          <p:nvPr/>
        </p:nvSpPr>
        <p:spPr>
          <a:xfrm rot="16200000">
            <a:off x="6852509" y="2749778"/>
            <a:ext cx="4572000" cy="215444"/>
          </a:xfrm>
          <a:prstGeom prst="rect">
            <a:avLst/>
          </a:prstGeom>
          <a:noFill/>
        </p:spPr>
        <p:txBody>
          <a:bodyPr wrap="square">
            <a:spAutoFit/>
          </a:bodyPr>
          <a:lstStyle/>
          <a:p>
            <a:r>
              <a:rPr lang="de-DE" sz="800" dirty="0">
                <a:solidFill>
                  <a:schemeClr val="bg1"/>
                </a:solidFill>
              </a:rPr>
              <a:t>© Casey Horner – unsplash.com</a:t>
            </a:r>
          </a:p>
        </p:txBody>
      </p:sp>
    </p:spTree>
    <p:extLst>
      <p:ext uri="{BB962C8B-B14F-4D97-AF65-F5344CB8AC3E}">
        <p14:creationId xmlns:p14="http://schemas.microsoft.com/office/powerpoint/2010/main" val="3308219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4</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827584" y="941118"/>
            <a:ext cx="2939959" cy="1171672"/>
          </a:xfrm>
        </p:spPr>
        <p:txBody>
          <a:bodyPr/>
          <a:lstStyle/>
          <a:p>
            <a:r>
              <a:rPr lang="de-DE" dirty="0"/>
              <a:t>Warum brauchen wir einen Klimafonds in xy?</a:t>
            </a:r>
          </a:p>
        </p:txBody>
      </p:sp>
      <p:pic>
        <p:nvPicPr>
          <p:cNvPr id="6" name="Grafik 5" descr="Ein Bild, das Gras, Feld, draußen, Pflanze enthält.&#10;&#10;Automatisch generierte Beschreibung">
            <a:extLst>
              <a:ext uri="{FF2B5EF4-FFF2-40B4-BE49-F238E27FC236}">
                <a16:creationId xmlns:a16="http://schemas.microsoft.com/office/drawing/2014/main" id="{792E3667-7C31-9800-D8AE-42802E0110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33"/>
          <a:stretch/>
        </p:blipFill>
        <p:spPr>
          <a:xfrm>
            <a:off x="3059832" y="3072"/>
            <a:ext cx="6480721" cy="5140428"/>
          </a:xfrm>
          <a:prstGeom prst="rect">
            <a:avLst/>
          </a:prstGeom>
        </p:spPr>
      </p:pic>
      <p:sp>
        <p:nvSpPr>
          <p:cNvPr id="5" name="Textfeld 4">
            <a:extLst>
              <a:ext uri="{FF2B5EF4-FFF2-40B4-BE49-F238E27FC236}">
                <a16:creationId xmlns:a16="http://schemas.microsoft.com/office/drawing/2014/main" id="{3C3249E8-C143-368C-F90A-B8E27A358702}"/>
              </a:ext>
            </a:extLst>
          </p:cNvPr>
          <p:cNvSpPr txBox="1"/>
          <p:nvPr/>
        </p:nvSpPr>
        <p:spPr>
          <a:xfrm rot="16200000">
            <a:off x="7087598" y="2731104"/>
            <a:ext cx="4572000" cy="215444"/>
          </a:xfrm>
          <a:prstGeom prst="rect">
            <a:avLst/>
          </a:prstGeom>
          <a:noFill/>
        </p:spPr>
        <p:txBody>
          <a:bodyPr wrap="square">
            <a:spAutoFit/>
          </a:bodyPr>
          <a:lstStyle/>
          <a:p>
            <a:r>
              <a:rPr lang="de-DE" sz="800" dirty="0">
                <a:solidFill>
                  <a:schemeClr val="bg1"/>
                </a:solidFill>
              </a:rPr>
              <a:t>© Silvestri Matteo – unsplash.com</a:t>
            </a:r>
          </a:p>
        </p:txBody>
      </p:sp>
    </p:spTree>
    <p:extLst>
      <p:ext uri="{BB962C8B-B14F-4D97-AF65-F5344CB8AC3E}">
        <p14:creationId xmlns:p14="http://schemas.microsoft.com/office/powerpoint/2010/main" val="22143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5</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97028" y="594650"/>
            <a:ext cx="4044022" cy="4247317"/>
          </a:xfrm>
          <a:prstGeom prst="rect">
            <a:avLst/>
          </a:prstGeom>
          <a:noFill/>
        </p:spPr>
        <p:txBody>
          <a:bodyPr wrap="square" rtlCol="0">
            <a:spAutoFit/>
          </a:bodyPr>
          <a:lstStyle/>
          <a:p>
            <a:r>
              <a:rPr lang="de-DE" dirty="0">
                <a:latin typeface="+mj-lt"/>
              </a:rPr>
              <a:t>Xy (Name Kommune) hat in den vergangenen Jahren bereits vieles zum Klimaschutz umgesetzt.</a:t>
            </a:r>
          </a:p>
          <a:p>
            <a:endParaRPr lang="de-DE" dirty="0">
              <a:latin typeface="+mj-lt"/>
            </a:endParaRPr>
          </a:p>
          <a:p>
            <a:r>
              <a:rPr lang="de-DE" dirty="0">
                <a:latin typeface="+mj-lt"/>
              </a:rPr>
              <a:t>Beispielhaft seien hier genannt: </a:t>
            </a:r>
          </a:p>
          <a:p>
            <a:pPr marL="342900" indent="-342900">
              <a:buFont typeface="+mj-lt"/>
              <a:buAutoNum type="arabicPeriod"/>
            </a:pPr>
            <a:r>
              <a:rPr lang="de-DE" dirty="0">
                <a:latin typeface="+mj-lt"/>
              </a:rPr>
              <a:t>Xx</a:t>
            </a:r>
          </a:p>
          <a:p>
            <a:pPr marL="342900" indent="-342900">
              <a:buFont typeface="+mj-lt"/>
              <a:buAutoNum type="arabicPeriod"/>
            </a:pPr>
            <a:r>
              <a:rPr lang="de-DE" dirty="0">
                <a:latin typeface="+mj-lt"/>
              </a:rPr>
              <a:t>Xx</a:t>
            </a:r>
          </a:p>
          <a:p>
            <a:pPr marL="342900" indent="-342900">
              <a:buFont typeface="+mj-lt"/>
              <a:buAutoNum type="arabicPeriod"/>
            </a:pPr>
            <a:r>
              <a:rPr lang="de-DE" dirty="0">
                <a:latin typeface="+mj-lt"/>
              </a:rPr>
              <a:t>Xx  </a:t>
            </a:r>
          </a:p>
          <a:p>
            <a:endParaRPr lang="de-DE" dirty="0">
              <a:latin typeface="+mj-lt"/>
            </a:endParaRPr>
          </a:p>
          <a:p>
            <a:r>
              <a:rPr lang="de-DE" dirty="0">
                <a:latin typeface="+mj-lt"/>
              </a:rPr>
              <a:t>Mit dem Klimafonds erweitern wir unser bisheriges Engagement. Der Klimafonds initiiert und finanziert durch gesellschaftliche Kooperation zusätzliche Klimaschutzprojekte, die es sonst nicht geben würde. </a:t>
            </a:r>
          </a:p>
          <a:p>
            <a:endParaRPr lang="de-DE" dirty="0">
              <a:latin typeface="+mj-lt"/>
            </a:endParaRPr>
          </a:p>
          <a:p>
            <a:r>
              <a:rPr lang="de-DE" dirty="0">
                <a:latin typeface="+mj-lt"/>
              </a:rPr>
              <a:t>Gleichzeitig stärkt er durch Investitionen in die Projekte die lokale Wertschöpfung. </a:t>
            </a:r>
          </a:p>
          <a:p>
            <a:endParaRPr lang="de-DE" dirty="0">
              <a:latin typeface="+mj-lt"/>
            </a:endParaRPr>
          </a:p>
          <a:p>
            <a:r>
              <a:rPr lang="de-DE" dirty="0">
                <a:latin typeface="+mj-lt"/>
              </a:rPr>
              <a:t>Wir sind der festen Überzeugung: Klimaschutz geht uns alle an. Gemeinsam heben wir den Klimaschutz auf eine neue Ebene – dafür steht der Klimafonds. </a:t>
            </a:r>
            <a:endParaRPr lang="de-DE" dirty="0"/>
          </a:p>
        </p:txBody>
      </p:sp>
      <p:pic>
        <p:nvPicPr>
          <p:cNvPr id="10" name="Grafik 9" descr="Ein Bild, das Gras, draußen, Pflanze, orange enthält.&#10;&#10;Automatisch generierte Beschreibung">
            <a:extLst>
              <a:ext uri="{FF2B5EF4-FFF2-40B4-BE49-F238E27FC236}">
                <a16:creationId xmlns:a16="http://schemas.microsoft.com/office/drawing/2014/main" id="{C70064E5-79BC-9E6D-FD64-ED47ABCE425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
            <a:ext cx="4561758" cy="5143500"/>
          </a:xfrm>
          <a:prstGeom prst="rect">
            <a:avLst/>
          </a:prstGeom>
        </p:spPr>
      </p:pic>
      <p:sp>
        <p:nvSpPr>
          <p:cNvPr id="2" name="Textfeld 1">
            <a:extLst>
              <a:ext uri="{FF2B5EF4-FFF2-40B4-BE49-F238E27FC236}">
                <a16:creationId xmlns:a16="http://schemas.microsoft.com/office/drawing/2014/main" id="{07B5B085-4F5C-80B1-BFCE-B9489A8C49F4}"/>
              </a:ext>
            </a:extLst>
          </p:cNvPr>
          <p:cNvSpPr txBox="1"/>
          <p:nvPr/>
        </p:nvSpPr>
        <p:spPr>
          <a:xfrm rot="16200000">
            <a:off x="2092010" y="2661796"/>
            <a:ext cx="4572000" cy="215444"/>
          </a:xfrm>
          <a:prstGeom prst="rect">
            <a:avLst/>
          </a:prstGeom>
          <a:noFill/>
        </p:spPr>
        <p:txBody>
          <a:bodyPr wrap="square">
            <a:spAutoFit/>
          </a:bodyPr>
          <a:lstStyle/>
          <a:p>
            <a:r>
              <a:rPr lang="de-DE" sz="800" dirty="0"/>
              <a:t>© Henry Be – unsplash.com</a:t>
            </a:r>
          </a:p>
        </p:txBody>
      </p:sp>
    </p:spTree>
    <p:extLst>
      <p:ext uri="{BB962C8B-B14F-4D97-AF65-F5344CB8AC3E}">
        <p14:creationId xmlns:p14="http://schemas.microsoft.com/office/powerpoint/2010/main" val="354933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6DDC6EB9-5D9A-BD19-234C-6FA8D651F329}"/>
              </a:ext>
            </a:extLst>
          </p:cNvPr>
          <p:cNvSpPr>
            <a:spLocks noGrp="1"/>
          </p:cNvSpPr>
          <p:nvPr>
            <p:ph type="sldNum" sz="quarter" idx="16"/>
          </p:nvPr>
        </p:nvSpPr>
        <p:spPr/>
        <p:txBody>
          <a:bodyPr/>
          <a:lstStyle/>
          <a:p>
            <a:fld id="{DB97557C-07F1-4F6F-B2A1-37771CCEF5CA}" type="slidenum">
              <a:rPr lang="de-DE" smtClean="0"/>
              <a:pPr/>
              <a:t>6</a:t>
            </a:fld>
            <a:endParaRPr lang="de-DE" dirty="0"/>
          </a:p>
        </p:txBody>
      </p:sp>
      <p:sp>
        <p:nvSpPr>
          <p:cNvPr id="3" name="Titel 2">
            <a:extLst>
              <a:ext uri="{FF2B5EF4-FFF2-40B4-BE49-F238E27FC236}">
                <a16:creationId xmlns:a16="http://schemas.microsoft.com/office/drawing/2014/main" id="{6066CB83-6DF5-1B51-47BD-64E391F35E04}"/>
              </a:ext>
            </a:extLst>
          </p:cNvPr>
          <p:cNvSpPr>
            <a:spLocks noGrp="1"/>
          </p:cNvSpPr>
          <p:nvPr>
            <p:ph type="title"/>
          </p:nvPr>
        </p:nvSpPr>
        <p:spPr/>
        <p:txBody>
          <a:bodyPr/>
          <a:lstStyle/>
          <a:p>
            <a:r>
              <a:rPr lang="de-DE" dirty="0"/>
              <a:t>Klimaschutz in xy</a:t>
            </a:r>
          </a:p>
        </p:txBody>
      </p:sp>
      <p:graphicFrame>
        <p:nvGraphicFramePr>
          <p:cNvPr id="5" name="Diagramm 4">
            <a:extLst>
              <a:ext uri="{FF2B5EF4-FFF2-40B4-BE49-F238E27FC236}">
                <a16:creationId xmlns:a16="http://schemas.microsoft.com/office/drawing/2014/main" id="{A149B202-6CCA-5AB4-DAD7-A9BBC68CDFA3}"/>
              </a:ext>
            </a:extLst>
          </p:cNvPr>
          <p:cNvGraphicFramePr/>
          <p:nvPr>
            <p:extLst>
              <p:ext uri="{D42A27DB-BD31-4B8C-83A1-F6EECF244321}">
                <p14:modId xmlns:p14="http://schemas.microsoft.com/office/powerpoint/2010/main" val="3239337377"/>
              </p:ext>
            </p:extLst>
          </p:nvPr>
        </p:nvGraphicFramePr>
        <p:xfrm>
          <a:off x="755575" y="1358653"/>
          <a:ext cx="4632176" cy="33281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feld 7">
            <a:extLst>
              <a:ext uri="{FF2B5EF4-FFF2-40B4-BE49-F238E27FC236}">
                <a16:creationId xmlns:a16="http://schemas.microsoft.com/office/drawing/2014/main" id="{53827FF3-59C1-78DD-A801-E8695F2297C0}"/>
              </a:ext>
            </a:extLst>
          </p:cNvPr>
          <p:cNvSpPr txBox="1"/>
          <p:nvPr/>
        </p:nvSpPr>
        <p:spPr>
          <a:xfrm>
            <a:off x="5363591" y="2587475"/>
            <a:ext cx="2628800" cy="715581"/>
          </a:xfrm>
          <a:prstGeom prst="rect">
            <a:avLst/>
          </a:prstGeom>
          <a:noFill/>
        </p:spPr>
        <p:txBody>
          <a:bodyPr wrap="square" rtlCol="0">
            <a:spAutoFit/>
          </a:bodyPr>
          <a:ls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de-DE" dirty="0">
                <a:latin typeface="+mj-lt"/>
              </a:rPr>
              <a:t>Mit dem Klimafonds erreichen wir die nächste Ebene des Klimaschutzes in xy! </a:t>
            </a:r>
          </a:p>
        </p:txBody>
      </p:sp>
    </p:spTree>
    <p:extLst>
      <p:ext uri="{BB962C8B-B14F-4D97-AF65-F5344CB8AC3E}">
        <p14:creationId xmlns:p14="http://schemas.microsoft.com/office/powerpoint/2010/main" val="34970465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7</a:t>
            </a:fld>
            <a:endParaRPr lang="de-DE" dirty="0"/>
          </a:p>
        </p:txBody>
      </p:sp>
      <p:sp>
        <p:nvSpPr>
          <p:cNvPr id="2" name="Titel 1">
            <a:extLst>
              <a:ext uri="{FF2B5EF4-FFF2-40B4-BE49-F238E27FC236}">
                <a16:creationId xmlns:a16="http://schemas.microsoft.com/office/drawing/2014/main" id="{255BE80D-A164-4DC2-ABE8-CC7DD84EEED7}"/>
              </a:ext>
            </a:extLst>
          </p:cNvPr>
          <p:cNvSpPr>
            <a:spLocks noGrp="1"/>
          </p:cNvSpPr>
          <p:nvPr>
            <p:ph type="title"/>
          </p:nvPr>
        </p:nvSpPr>
        <p:spPr>
          <a:xfrm>
            <a:off x="515095" y="941118"/>
            <a:ext cx="4056903" cy="1171672"/>
          </a:xfrm>
        </p:spPr>
        <p:txBody>
          <a:bodyPr/>
          <a:lstStyle/>
          <a:p>
            <a:r>
              <a:rPr lang="de-DE" dirty="0"/>
              <a:t>Warum ist es so wichtig, dass wir gemeinsam agieren? </a:t>
            </a:r>
          </a:p>
        </p:txBody>
      </p:sp>
      <p:pic>
        <p:nvPicPr>
          <p:cNvPr id="6" name="Grafik 5" descr="Ein Bild, das Baum, draußen, Pflanze, Grün enthält.&#10;&#10;Automatisch generierte Beschreibung">
            <a:extLst>
              <a:ext uri="{FF2B5EF4-FFF2-40B4-BE49-F238E27FC236}">
                <a16:creationId xmlns:a16="http://schemas.microsoft.com/office/drawing/2014/main" id="{C8A15403-1921-FF09-12F0-250C4BD2E2E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1999" y="0"/>
            <a:ext cx="4587223" cy="5143500"/>
          </a:xfrm>
          <a:prstGeom prst="rect">
            <a:avLst/>
          </a:prstGeom>
        </p:spPr>
      </p:pic>
      <p:sp>
        <p:nvSpPr>
          <p:cNvPr id="5" name="Textfeld 4">
            <a:extLst>
              <a:ext uri="{FF2B5EF4-FFF2-40B4-BE49-F238E27FC236}">
                <a16:creationId xmlns:a16="http://schemas.microsoft.com/office/drawing/2014/main" id="{2703F5E4-2141-77E6-9D6A-82422EDB32F8}"/>
              </a:ext>
            </a:extLst>
          </p:cNvPr>
          <p:cNvSpPr txBox="1"/>
          <p:nvPr/>
        </p:nvSpPr>
        <p:spPr>
          <a:xfrm rot="16200000">
            <a:off x="6704120" y="2749778"/>
            <a:ext cx="4572000" cy="215444"/>
          </a:xfrm>
          <a:prstGeom prst="rect">
            <a:avLst/>
          </a:prstGeom>
          <a:noFill/>
        </p:spPr>
        <p:txBody>
          <a:bodyPr wrap="square">
            <a:spAutoFit/>
          </a:bodyPr>
          <a:lstStyle/>
          <a:p>
            <a:r>
              <a:rPr lang="de-DE" sz="800" dirty="0">
                <a:solidFill>
                  <a:schemeClr val="bg1"/>
                </a:solidFill>
              </a:rPr>
              <a:t>© Spencer Watson – unsplash.com</a:t>
            </a:r>
          </a:p>
        </p:txBody>
      </p:sp>
    </p:spTree>
    <p:extLst>
      <p:ext uri="{BB962C8B-B14F-4D97-AF65-F5344CB8AC3E}">
        <p14:creationId xmlns:p14="http://schemas.microsoft.com/office/powerpoint/2010/main" val="379282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E4908E36-0411-4564-8874-2B3A9E88C371}"/>
              </a:ext>
            </a:extLst>
          </p:cNvPr>
          <p:cNvSpPr>
            <a:spLocks noGrp="1"/>
          </p:cNvSpPr>
          <p:nvPr>
            <p:ph type="body" sz="quarter" idx="13"/>
          </p:nvPr>
        </p:nvSpPr>
        <p:spPr>
          <a:xfrm>
            <a:off x="911961" y="1588436"/>
            <a:ext cx="7199272" cy="2941703"/>
          </a:xfrm>
        </p:spPr>
        <p:txBody>
          <a:bodyPr/>
          <a:lstStyle/>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7F12BE46-1EC4-4987-B2C3-E460BCA3FBA6}"/>
              </a:ext>
            </a:extLst>
          </p:cNvPr>
          <p:cNvSpPr>
            <a:spLocks noGrp="1"/>
          </p:cNvSpPr>
          <p:nvPr>
            <p:ph type="sldNum" sz="quarter" idx="16"/>
          </p:nvPr>
        </p:nvSpPr>
        <p:spPr/>
        <p:txBody>
          <a:bodyPr/>
          <a:lstStyle/>
          <a:p>
            <a:fld id="{DB97557C-07F1-4F6F-B2A1-37771CCEF5CA}" type="slidenum">
              <a:rPr lang="de-DE" smtClean="0"/>
              <a:pPr/>
              <a:t>8</a:t>
            </a:fld>
            <a:endParaRPr lang="de-DE" dirty="0"/>
          </a:p>
        </p:txBody>
      </p:sp>
      <p:sp>
        <p:nvSpPr>
          <p:cNvPr id="5" name="Textfeld 4">
            <a:extLst>
              <a:ext uri="{FF2B5EF4-FFF2-40B4-BE49-F238E27FC236}">
                <a16:creationId xmlns:a16="http://schemas.microsoft.com/office/drawing/2014/main" id="{E83B0380-EDB8-DD94-AB06-3CEF45B418AD}"/>
              </a:ext>
            </a:extLst>
          </p:cNvPr>
          <p:cNvSpPr txBox="1"/>
          <p:nvPr/>
        </p:nvSpPr>
        <p:spPr>
          <a:xfrm>
            <a:off x="911961" y="1275606"/>
            <a:ext cx="5604255" cy="1338828"/>
          </a:xfrm>
          <a:prstGeom prst="rect">
            <a:avLst/>
          </a:prstGeom>
          <a:noFill/>
        </p:spPr>
        <p:txBody>
          <a:bodyPr wrap="square" rtlCol="0">
            <a:spAutoFit/>
          </a:bodyPr>
          <a:lstStyle/>
          <a:p>
            <a:endParaRPr lang="de-DE" dirty="0"/>
          </a:p>
          <a:p>
            <a:endParaRPr lang="de-DE" dirty="0"/>
          </a:p>
          <a:p>
            <a:endParaRPr lang="de-DE" dirty="0"/>
          </a:p>
          <a:p>
            <a:endParaRPr lang="de-DE" dirty="0"/>
          </a:p>
          <a:p>
            <a:endParaRPr lang="de-DE" b="1" dirty="0"/>
          </a:p>
          <a:p>
            <a:endParaRPr lang="de-DE" dirty="0"/>
          </a:p>
        </p:txBody>
      </p:sp>
      <p:sp>
        <p:nvSpPr>
          <p:cNvPr id="8" name="Textfeld 7">
            <a:extLst>
              <a:ext uri="{FF2B5EF4-FFF2-40B4-BE49-F238E27FC236}">
                <a16:creationId xmlns:a16="http://schemas.microsoft.com/office/drawing/2014/main" id="{B826AC52-A89A-8190-0ACC-5EEC9709BC6C}"/>
              </a:ext>
            </a:extLst>
          </p:cNvPr>
          <p:cNvSpPr txBox="1"/>
          <p:nvPr/>
        </p:nvSpPr>
        <p:spPr>
          <a:xfrm>
            <a:off x="4788024" y="267494"/>
            <a:ext cx="4120718" cy="5147563"/>
          </a:xfrm>
          <a:prstGeom prst="rect">
            <a:avLst/>
          </a:prstGeom>
          <a:noFill/>
        </p:spPr>
        <p:txBody>
          <a:bodyPr wrap="square" rtlCol="0">
            <a:spAutoFit/>
          </a:bodyPr>
          <a:lstStyle/>
          <a:p>
            <a:r>
              <a:rPr lang="de-DE" sz="1200" b="1" dirty="0">
                <a:latin typeface="+mj-lt"/>
              </a:rPr>
              <a:t>Wir brauchen eine gute Zusammenarbeit in der Verwaltung, weil… </a:t>
            </a:r>
          </a:p>
          <a:p>
            <a:pPr marL="285750" indent="-285750">
              <a:buFont typeface="Wingdings" panose="05000000000000000000" pitchFamily="2" charset="2"/>
              <a:buChar char="ü"/>
            </a:pPr>
            <a:endParaRPr lang="de-DE" sz="1200" b="1" dirty="0">
              <a:latin typeface="+mj-lt"/>
            </a:endParaRPr>
          </a:p>
          <a:p>
            <a:r>
              <a:rPr lang="de-DE" sz="1200" dirty="0">
                <a:latin typeface="+mj-lt"/>
              </a:rPr>
              <a:t>… das Projekt erfolgreich werden soll – es bietet große Chancen für einen Quantensprung beim lokalen Klimaschutz.</a:t>
            </a:r>
          </a:p>
          <a:p>
            <a:endParaRPr lang="de-DE" sz="1200" dirty="0">
              <a:latin typeface="+mj-lt"/>
            </a:endParaRPr>
          </a:p>
          <a:p>
            <a:r>
              <a:rPr lang="de-DE" sz="1200" dirty="0">
                <a:latin typeface="+mj-lt"/>
              </a:rPr>
              <a:t>… das Projekt in unserer Kommune stark wahrgenommen werden wird – von Bürger*innen über Unternehmen bis hin zu Vereinen und weiteren Organisationen sind sehr viele Gruppen vertreten, das Projekt und seinen Verlauf genau verfolgen. </a:t>
            </a:r>
          </a:p>
          <a:p>
            <a:endParaRPr lang="de-DE" sz="1200" dirty="0">
              <a:latin typeface="+mj-lt"/>
            </a:endParaRPr>
          </a:p>
          <a:p>
            <a:r>
              <a:rPr lang="de-DE" sz="1200" dirty="0">
                <a:latin typeface="+mj-lt"/>
              </a:rPr>
              <a:t>… das Projekt auch über unsere Kommune hinaus starke Aufmerksamkeit erfährt. Wir sind eine der ersten Kommunen in ganz Deutschland, die ein solches Projekt stemmt.</a:t>
            </a:r>
          </a:p>
          <a:p>
            <a:endParaRPr lang="de-DE" sz="1200" dirty="0">
              <a:latin typeface="+mj-lt"/>
            </a:endParaRPr>
          </a:p>
          <a:p>
            <a:r>
              <a:rPr lang="de-DE" sz="1200" dirty="0">
                <a:latin typeface="+mj-lt"/>
              </a:rPr>
              <a:t>… der Klimafonds ein sehr starkes Werkzeug für den Klimaschutz ist, aber auch ein sehr komplexes – wir brauchen Expertise bei juristischen, inhaltlichen, fiskalischen und verwaltungsinternen Fragestellungen. </a:t>
            </a:r>
          </a:p>
          <a:p>
            <a:endParaRPr lang="de-DE" sz="1200" dirty="0">
              <a:latin typeface="+mj-lt"/>
            </a:endParaRPr>
          </a:p>
          <a:p>
            <a:r>
              <a:rPr lang="de-DE" sz="1200" b="1" dirty="0">
                <a:latin typeface="+mj-lt"/>
              </a:rPr>
              <a:t>Es kommt auf jede und jeden an! </a:t>
            </a:r>
          </a:p>
          <a:p>
            <a:endParaRPr lang="de-DE" dirty="0"/>
          </a:p>
          <a:p>
            <a:endParaRPr lang="de-DE" dirty="0"/>
          </a:p>
          <a:p>
            <a:endParaRPr lang="de-DE" dirty="0"/>
          </a:p>
        </p:txBody>
      </p:sp>
      <p:pic>
        <p:nvPicPr>
          <p:cNvPr id="6" name="Grafik 5" descr="Ein Bild, das Pflanze, Blatt, Grün, Nah enthält.&#10;&#10;Automatisch generierte Beschreibung">
            <a:extLst>
              <a:ext uri="{FF2B5EF4-FFF2-40B4-BE49-F238E27FC236}">
                <a16:creationId xmlns:a16="http://schemas.microsoft.com/office/drawing/2014/main" id="{EB3E1C1E-B6E6-1657-AA17-7ABF18C44C9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52"/>
            <a:ext cx="4572000" cy="5143396"/>
          </a:xfrm>
          <a:prstGeom prst="rect">
            <a:avLst/>
          </a:prstGeom>
        </p:spPr>
      </p:pic>
      <p:sp>
        <p:nvSpPr>
          <p:cNvPr id="2" name="Textfeld 1">
            <a:extLst>
              <a:ext uri="{FF2B5EF4-FFF2-40B4-BE49-F238E27FC236}">
                <a16:creationId xmlns:a16="http://schemas.microsoft.com/office/drawing/2014/main" id="{83B62A06-DF10-987F-8138-73BB36FD6E3D}"/>
              </a:ext>
            </a:extLst>
          </p:cNvPr>
          <p:cNvSpPr txBox="1"/>
          <p:nvPr/>
        </p:nvSpPr>
        <p:spPr>
          <a:xfrm rot="16200000">
            <a:off x="2092010" y="2638713"/>
            <a:ext cx="4572000" cy="261610"/>
          </a:xfrm>
          <a:prstGeom prst="rect">
            <a:avLst/>
          </a:prstGeom>
          <a:noFill/>
        </p:spPr>
        <p:txBody>
          <a:bodyPr wrap="square">
            <a:spAutoFit/>
          </a:bodyPr>
          <a:lstStyle/>
          <a:p>
            <a:r>
              <a:rPr lang="de-DE" sz="1100" dirty="0">
                <a:solidFill>
                  <a:schemeClr val="bg1"/>
                </a:solidFill>
              </a:rPr>
              <a:t>© Joey Kyber – unsplash.com</a:t>
            </a:r>
          </a:p>
        </p:txBody>
      </p:sp>
    </p:spTree>
    <p:extLst>
      <p:ext uri="{BB962C8B-B14F-4D97-AF65-F5344CB8AC3E}">
        <p14:creationId xmlns:p14="http://schemas.microsoft.com/office/powerpoint/2010/main" val="356572741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heme/theme1.xml><?xml version="1.0" encoding="utf-8"?>
<a:theme xmlns:a="http://schemas.openxmlformats.org/drawingml/2006/main" name="adelphi Standard 1 - One Headline ">
  <a:themeElements>
    <a:clrScheme name="adelphi 2022">
      <a:dk1>
        <a:srgbClr val="303030"/>
      </a:dk1>
      <a:lt1>
        <a:srgbClr val="FFFFFF"/>
      </a:lt1>
      <a:dk2>
        <a:srgbClr val="636363"/>
      </a:dk2>
      <a:lt2>
        <a:srgbClr val="F2F2F2"/>
      </a:lt2>
      <a:accent1>
        <a:srgbClr val="3E6685"/>
      </a:accent1>
      <a:accent2>
        <a:srgbClr val="467599"/>
      </a:accent2>
      <a:accent3>
        <a:srgbClr val="DAE3EB"/>
      </a:accent3>
      <a:accent4>
        <a:srgbClr val="E81A33"/>
      </a:accent4>
      <a:accent5>
        <a:srgbClr val="9B0014"/>
      </a:accent5>
      <a:accent6>
        <a:srgbClr val="6F0210"/>
      </a:accent6>
      <a:hlink>
        <a:srgbClr val="0070C0"/>
      </a:hlink>
      <a:folHlink>
        <a:srgbClr val="979797"/>
      </a:folHlink>
    </a:clrScheme>
    <a:fontScheme name="adelphi_07_2024">
      <a:majorFont>
        <a:latin typeface="Cambria"/>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lumMod val="90000"/>
            <a:alpha val="61000"/>
          </a:schemeClr>
        </a:solidFill>
        <a:ln>
          <a:noFill/>
        </a:ln>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adelphi Präsentationsvorlage_2024.potx" id="{A5C3108E-4631-46F3-9237-AF891F4DC5C6}" vid="{11343455-6B4F-4315-B80E-01BF5124EF3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adelphi Präsentationsvorlage_2024 - AR</Template>
  <TotalTime>0</TotalTime>
  <Words>1327</Words>
  <Application>Microsoft Office PowerPoint</Application>
  <PresentationFormat>Bildschirmpräsentation (16:9)</PresentationFormat>
  <Paragraphs>218</Paragraphs>
  <Slides>17</Slides>
  <Notes>15</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17</vt:i4>
      </vt:variant>
    </vt:vector>
  </HeadingPairs>
  <TitlesOfParts>
    <vt:vector size="26" baseType="lpstr">
      <vt:lpstr>Arial</vt:lpstr>
      <vt:lpstr>Arial Black</vt:lpstr>
      <vt:lpstr>Calibri</vt:lpstr>
      <vt:lpstr>Cambria</vt:lpstr>
      <vt:lpstr>Merriweather Sans Light</vt:lpstr>
      <vt:lpstr>Segoe UI</vt:lpstr>
      <vt:lpstr>Symbol</vt:lpstr>
      <vt:lpstr>Wingdings</vt:lpstr>
      <vt:lpstr>adelphi Standard 1 - One Headline </vt:lpstr>
      <vt:lpstr>Slidedeck Verwaltung </vt:lpstr>
      <vt:lpstr>Anleitung zu diesem Slidedeck</vt:lpstr>
      <vt:lpstr>Was ist der Klimafonds? </vt:lpstr>
      <vt:lpstr>Der Klimafonds ist… </vt:lpstr>
      <vt:lpstr>Warum brauchen wir einen Klimafonds in xy?</vt:lpstr>
      <vt:lpstr>PowerPoint-Präsentation</vt:lpstr>
      <vt:lpstr>Klimaschutz in xy</vt:lpstr>
      <vt:lpstr>Warum ist es so wichtig, dass wir gemeinsam agieren? </vt:lpstr>
      <vt:lpstr>PowerPoint-Präsentation</vt:lpstr>
      <vt:lpstr>Wie funktioniert der Klimafonds? </vt:lpstr>
      <vt:lpstr>Alle Menschen und Organisationen in unserer Kommune können zum Klimafonds beitragen! </vt:lpstr>
      <vt:lpstr>Der Klimafonds schafft neue lokale Projekte in xy (Name der Kommune)</vt:lpstr>
      <vt:lpstr>Wer trägt was bei? </vt:lpstr>
      <vt:lpstr>Übersicht über die Aufgaben:</vt:lpstr>
      <vt:lpstr>Wie sehen die nächsten Schritte aus? </vt:lpstr>
      <vt:lpstr>PowerPoint-Präsentation</vt:lpstr>
      <vt:lpstr>Sie haben noch Rückfragen? </vt:lpstr>
    </vt:vector>
  </TitlesOfParts>
  <Company>adelphi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Lisa Keusen - adelphi</dc:creator>
  <cp:lastModifiedBy>Lisa Keusen - adelphi</cp:lastModifiedBy>
  <cp:revision>8</cp:revision>
  <dcterms:created xsi:type="dcterms:W3CDTF">2025-01-10T13:27:57Z</dcterms:created>
  <dcterms:modified xsi:type="dcterms:W3CDTF">2025-01-10T14:10:23Z</dcterms:modified>
</cp:coreProperties>
</file>