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92" r:id="rId1"/>
  </p:sldMasterIdLst>
  <p:notesMasterIdLst>
    <p:notesMasterId r:id="rId20"/>
  </p:notesMasterIdLst>
  <p:handoutMasterIdLst>
    <p:handoutMasterId r:id="rId21"/>
  </p:handoutMasterIdLst>
  <p:sldIdLst>
    <p:sldId id="432" r:id="rId2"/>
    <p:sldId id="399" r:id="rId3"/>
    <p:sldId id="439" r:id="rId4"/>
    <p:sldId id="415" r:id="rId5"/>
    <p:sldId id="444" r:id="rId6"/>
    <p:sldId id="449" r:id="rId7"/>
    <p:sldId id="451" r:id="rId8"/>
    <p:sldId id="454" r:id="rId9"/>
    <p:sldId id="456" r:id="rId10"/>
    <p:sldId id="457" r:id="rId11"/>
    <p:sldId id="458" r:id="rId12"/>
    <p:sldId id="459" r:id="rId13"/>
    <p:sldId id="461" r:id="rId14"/>
    <p:sldId id="466" r:id="rId15"/>
    <p:sldId id="462" r:id="rId16"/>
    <p:sldId id="463" r:id="rId17"/>
    <p:sldId id="464" r:id="rId18"/>
    <p:sldId id="467" r:id="rId19"/>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5"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cent Ebken - adelphi" initials="VE-a" lastIdx="1" clrIdx="0">
    <p:extLst>
      <p:ext uri="{19B8F6BF-5375-455C-9EA6-DF929625EA0E}">
        <p15:presenceInfo xmlns:p15="http://schemas.microsoft.com/office/powerpoint/2012/main" userId="S-1-5-21-1761227572-3249661292-4128413540-51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E6685"/>
    <a:srgbClr val="818386"/>
    <a:srgbClr val="6F0210"/>
    <a:srgbClr val="467599"/>
    <a:srgbClr val="EBEDF1"/>
    <a:srgbClr val="D8DADC"/>
    <a:srgbClr val="C1C6CA"/>
    <a:srgbClr val="505050"/>
    <a:srgbClr val="9B0014"/>
    <a:srgbClr val="D7E0E9"/>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1053" autoAdjust="0"/>
  </p:normalViewPr>
  <p:slideViewPr>
    <p:cSldViewPr>
      <p:cViewPr>
        <p:scale>
          <a:sx n="75" d="100"/>
          <a:sy n="75" d="100"/>
        </p:scale>
        <p:origin x="1188" y="324"/>
      </p:cViewPr>
      <p:guideLst>
        <p:guide orient="horz" pos="2255"/>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5" d="100"/>
        <a:sy n="125" d="100"/>
      </p:scale>
      <p:origin x="0" y="0"/>
    </p:cViewPr>
  </p:sorterViewPr>
  <p:notesViewPr>
    <p:cSldViewPr showGuides="1">
      <p:cViewPr varScale="1">
        <p:scale>
          <a:sx n="83" d="100"/>
          <a:sy n="83" d="100"/>
        </p:scale>
        <p:origin x="385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573E3830-D416-482C-8861-AE7C26AA1C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534C43E4-F0E4-41A3-956E-DE47C0602B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9E255A-6469-4698-8017-A2CB4BCB4B90}" type="datetimeFigureOut">
              <a:rPr lang="de-DE" smtClean="0"/>
              <a:t>10.01.2025</a:t>
            </a:fld>
            <a:endParaRPr lang="de-DE" dirty="0"/>
          </a:p>
        </p:txBody>
      </p:sp>
      <p:sp>
        <p:nvSpPr>
          <p:cNvPr id="4" name="Fußzeilenplatzhalter 3">
            <a:extLst>
              <a:ext uri="{FF2B5EF4-FFF2-40B4-BE49-F238E27FC236}">
                <a16:creationId xmlns:a16="http://schemas.microsoft.com/office/drawing/2014/main" id="{FD9CD453-4F65-4534-918B-28DD56C3E3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75A4A342-3166-4FA8-B40C-BF3DDC7B1A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F0FD33-7777-4214-B0BA-CB43C630E6CC}" type="slidenum">
              <a:rPr lang="de-DE" smtClean="0"/>
              <a:t>‹Nr.›</a:t>
            </a:fld>
            <a:endParaRPr lang="de-DE" dirty="0"/>
          </a:p>
        </p:txBody>
      </p:sp>
    </p:spTree>
    <p:extLst>
      <p:ext uri="{BB962C8B-B14F-4D97-AF65-F5344CB8AC3E}">
        <p14:creationId xmlns:p14="http://schemas.microsoft.com/office/powerpoint/2010/main" val="3661157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4C5E84-EFE5-42FF-9A84-4BDD55E8589C}" type="datetimeFigureOut">
              <a:rPr lang="de-DE" smtClean="0"/>
              <a:t>10.01.2025</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6171FA-FB9A-4C96-A715-7A64EC060208}" type="slidenum">
              <a:rPr lang="de-DE" smtClean="0"/>
              <a:t>‹Nr.›</a:t>
            </a:fld>
            <a:endParaRPr lang="de-DE" dirty="0"/>
          </a:p>
        </p:txBody>
      </p:sp>
    </p:spTree>
    <p:extLst>
      <p:ext uri="{BB962C8B-B14F-4D97-AF65-F5344CB8AC3E}">
        <p14:creationId xmlns:p14="http://schemas.microsoft.com/office/powerpoint/2010/main" val="280714235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0</a:t>
            </a:fld>
            <a:endParaRPr lang="de-DE" dirty="0"/>
          </a:p>
        </p:txBody>
      </p:sp>
    </p:spTree>
    <p:extLst>
      <p:ext uri="{BB962C8B-B14F-4D97-AF65-F5344CB8AC3E}">
        <p14:creationId xmlns:p14="http://schemas.microsoft.com/office/powerpoint/2010/main" val="3592695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12</a:t>
            </a:fld>
            <a:endParaRPr lang="de-DE" dirty="0"/>
          </a:p>
        </p:txBody>
      </p:sp>
    </p:spTree>
    <p:extLst>
      <p:ext uri="{BB962C8B-B14F-4D97-AF65-F5344CB8AC3E}">
        <p14:creationId xmlns:p14="http://schemas.microsoft.com/office/powerpoint/2010/main" val="28109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Wie die Projekte ausgewählt werden, sollten Sie vor allem dann zeigen, wenn Sie Unternehmen / Großspender*innen anbieten, Teil einer möglichen Jury zur Auswahl der Projekte zu werden. </a:t>
            </a:r>
          </a:p>
          <a:p>
            <a:endParaRPr lang="de-DE" dirty="0"/>
          </a:p>
          <a:p>
            <a:r>
              <a:rPr lang="de-DE" dirty="0"/>
              <a:t>Zudem können Sie nach Bedarf noch eine Folie einbringen, nach welchen Kriterien die Projekte ausgewählt werden sollen / welche Kriterien ein förderfähiges Projekt erfüllen muss. </a:t>
            </a:r>
          </a:p>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13</a:t>
            </a:fld>
            <a:endParaRPr lang="de-DE" dirty="0"/>
          </a:p>
        </p:txBody>
      </p:sp>
    </p:spTree>
    <p:extLst>
      <p:ext uri="{BB962C8B-B14F-4D97-AF65-F5344CB8AC3E}">
        <p14:creationId xmlns:p14="http://schemas.microsoft.com/office/powerpoint/2010/main" val="1614987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14</a:t>
            </a:fld>
            <a:endParaRPr lang="de-DE" dirty="0"/>
          </a:p>
        </p:txBody>
      </p:sp>
    </p:spTree>
    <p:extLst>
      <p:ext uri="{BB962C8B-B14F-4D97-AF65-F5344CB8AC3E}">
        <p14:creationId xmlns:p14="http://schemas.microsoft.com/office/powerpoint/2010/main" val="3071388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Folie wird bei Ihnen sicherlich noch stark angepasst. Wichtig ist, dass Sie den groben Fahrplan zeigen und Unternehmen so sehen können, dass bereits eine feste Planung besteht und sie entsprechend nicht in eine black box investieren. </a:t>
            </a:r>
          </a:p>
        </p:txBody>
      </p:sp>
      <p:sp>
        <p:nvSpPr>
          <p:cNvPr id="4" name="Foliennummernplatzhalter 3"/>
          <p:cNvSpPr>
            <a:spLocks noGrp="1"/>
          </p:cNvSpPr>
          <p:nvPr>
            <p:ph type="sldNum" sz="quarter" idx="5"/>
          </p:nvPr>
        </p:nvSpPr>
        <p:spPr/>
        <p:txBody>
          <a:bodyPr/>
          <a:lstStyle/>
          <a:p>
            <a:fld id="{4D6171FA-FB9A-4C96-A715-7A64EC060208}" type="slidenum">
              <a:rPr lang="de-DE" smtClean="0"/>
              <a:t>15</a:t>
            </a:fld>
            <a:endParaRPr lang="de-DE" dirty="0"/>
          </a:p>
        </p:txBody>
      </p:sp>
    </p:spTree>
    <p:extLst>
      <p:ext uri="{BB962C8B-B14F-4D97-AF65-F5344CB8AC3E}">
        <p14:creationId xmlns:p14="http://schemas.microsoft.com/office/powerpoint/2010/main" val="563352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dirty="0"/>
              <a:t>Wenn Sie eine Einbindung von Logos zum Beispiel auf der Website planen, können Sie hier das Unternehmenslogo schon einmal im Kontext Ihrer Website zeigen. </a:t>
            </a:r>
          </a:p>
        </p:txBody>
      </p:sp>
      <p:sp>
        <p:nvSpPr>
          <p:cNvPr id="4" name="Foliennummernplatzhalter 3"/>
          <p:cNvSpPr>
            <a:spLocks noGrp="1"/>
          </p:cNvSpPr>
          <p:nvPr>
            <p:ph type="sldNum" sz="quarter" idx="5"/>
          </p:nvPr>
        </p:nvSpPr>
        <p:spPr/>
        <p:txBody>
          <a:bodyPr/>
          <a:lstStyle/>
          <a:p>
            <a:fld id="{4D6171FA-FB9A-4C96-A715-7A64EC060208}" type="slidenum">
              <a:rPr lang="de-DE" smtClean="0"/>
              <a:t>16</a:t>
            </a:fld>
            <a:endParaRPr lang="de-DE" dirty="0"/>
          </a:p>
        </p:txBody>
      </p:sp>
    </p:spTree>
    <p:extLst>
      <p:ext uri="{BB962C8B-B14F-4D97-AF65-F5344CB8AC3E}">
        <p14:creationId xmlns:p14="http://schemas.microsoft.com/office/powerpoint/2010/main" val="58694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dirty="0"/>
              <a:t>Achten Sie hier darauf, dass Sie möglicherweise nicht passende bullet points entfernen / umschreiben bzw. weitere ergänzen. </a:t>
            </a:r>
          </a:p>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4</a:t>
            </a:fld>
            <a:endParaRPr lang="de-DE" dirty="0"/>
          </a:p>
        </p:txBody>
      </p:sp>
    </p:spTree>
    <p:extLst>
      <p:ext uri="{BB962C8B-B14F-4D97-AF65-F5344CB8AC3E}">
        <p14:creationId xmlns:p14="http://schemas.microsoft.com/office/powerpoint/2010/main" val="280787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5</a:t>
            </a:fld>
            <a:endParaRPr lang="de-DE" dirty="0"/>
          </a:p>
        </p:txBody>
      </p:sp>
    </p:spTree>
    <p:extLst>
      <p:ext uri="{BB962C8B-B14F-4D97-AF65-F5344CB8AC3E}">
        <p14:creationId xmlns:p14="http://schemas.microsoft.com/office/powerpoint/2010/main" val="347137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können Sie ggf. auch weiter ausholen / eine Extrafolie einfügen: Was hat die Kommune umgesetzt? Gibt es stadtweit bekannte Beispiele? </a:t>
            </a:r>
          </a:p>
        </p:txBody>
      </p:sp>
      <p:sp>
        <p:nvSpPr>
          <p:cNvPr id="4" name="Foliennummernplatzhalter 3"/>
          <p:cNvSpPr>
            <a:spLocks noGrp="1"/>
          </p:cNvSpPr>
          <p:nvPr>
            <p:ph type="sldNum" sz="quarter" idx="5"/>
          </p:nvPr>
        </p:nvSpPr>
        <p:spPr/>
        <p:txBody>
          <a:bodyPr/>
          <a:lstStyle/>
          <a:p>
            <a:fld id="{4D6171FA-FB9A-4C96-A715-7A64EC060208}" type="slidenum">
              <a:rPr lang="de-DE" smtClean="0"/>
              <a:t>6</a:t>
            </a:fld>
            <a:endParaRPr lang="de-DE" dirty="0"/>
          </a:p>
        </p:txBody>
      </p:sp>
    </p:spTree>
    <p:extLst>
      <p:ext uri="{BB962C8B-B14F-4D97-AF65-F5344CB8AC3E}">
        <p14:creationId xmlns:p14="http://schemas.microsoft.com/office/powerpoint/2010/main" val="2633581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7</a:t>
            </a:fld>
            <a:endParaRPr lang="de-DE" dirty="0"/>
          </a:p>
        </p:txBody>
      </p:sp>
    </p:spTree>
    <p:extLst>
      <p:ext uri="{BB962C8B-B14F-4D97-AF65-F5344CB8AC3E}">
        <p14:creationId xmlns:p14="http://schemas.microsoft.com/office/powerpoint/2010/main" val="1345129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Sollte Ihr Klimafonds eine Kompensation von Emissionen vorsehen (durch die Ergänzung lokaler Projekte mit Zertifikaten aus dem freiwilligen Zertifikatemarkt), sollten Sie diesen Punkt hier ergänzen. („Mit Zertifikaten aus dem Klimafonds kompensieren Sie die nicht vermeidbaren Treibhausgasemissionen Ihres Unternehmens“). </a:t>
            </a:r>
          </a:p>
          <a:p>
            <a:endParaRPr lang="de-DE" dirty="0"/>
          </a:p>
          <a:p>
            <a:r>
              <a:rPr lang="de-DE" dirty="0"/>
              <a:t>Hier können zudem noch weitere Vorteile aufgelistet werden: Beispielsweise, dass Unternehmen auch einen Sitz in der Jury für die Projektauswahl erhalten können (wenn das vorgesehen ist) oder dass Mitarbeitende auch an Projekten mitarbeiten können (auch nur, wenn das in Ihrer Kommune vorgesehen ist). </a:t>
            </a:r>
          </a:p>
        </p:txBody>
      </p:sp>
      <p:sp>
        <p:nvSpPr>
          <p:cNvPr id="4" name="Foliennummernplatzhalter 3"/>
          <p:cNvSpPr>
            <a:spLocks noGrp="1"/>
          </p:cNvSpPr>
          <p:nvPr>
            <p:ph type="sldNum" sz="quarter" idx="5"/>
          </p:nvPr>
        </p:nvSpPr>
        <p:spPr/>
        <p:txBody>
          <a:bodyPr/>
          <a:lstStyle/>
          <a:p>
            <a:fld id="{4D6171FA-FB9A-4C96-A715-7A64EC060208}" type="slidenum">
              <a:rPr lang="de-DE" smtClean="0"/>
              <a:t>8</a:t>
            </a:fld>
            <a:endParaRPr lang="de-DE" dirty="0"/>
          </a:p>
        </p:txBody>
      </p:sp>
    </p:spTree>
    <p:extLst>
      <p:ext uri="{BB962C8B-B14F-4D97-AF65-F5344CB8AC3E}">
        <p14:creationId xmlns:p14="http://schemas.microsoft.com/office/powerpoint/2010/main" val="3955840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9</a:t>
            </a:fld>
            <a:endParaRPr lang="de-DE" dirty="0"/>
          </a:p>
        </p:txBody>
      </p:sp>
    </p:spTree>
    <p:extLst>
      <p:ext uri="{BB962C8B-B14F-4D97-AF65-F5344CB8AC3E}">
        <p14:creationId xmlns:p14="http://schemas.microsoft.com/office/powerpoint/2010/main" val="2817413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dirty="0"/>
              <a:t>Hier kann Ihr lokaler Klimafonds natürlich inhaltlich abweichen – wichtig ist nur, dass es eine oder mehrere Folien gibt, die den Mechanismus erläutern und zeigen, dass der Fonds ein Gemeinschaftswerk von vielen ist. </a:t>
            </a:r>
          </a:p>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10</a:t>
            </a:fld>
            <a:endParaRPr lang="de-DE" dirty="0"/>
          </a:p>
        </p:txBody>
      </p:sp>
    </p:spTree>
    <p:extLst>
      <p:ext uri="{BB962C8B-B14F-4D97-AF65-F5344CB8AC3E}">
        <p14:creationId xmlns:p14="http://schemas.microsoft.com/office/powerpoint/2010/main" val="1719666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dirty="0"/>
              <a:t>Bauen Sie am besten ein eigenes, zu Ihrem Klimafonds passendes Schema – dieses hier ist beispielhaft dem Praxisleitfaden lokalen Klimafonds entnommen. </a:t>
            </a:r>
          </a:p>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11</a:t>
            </a:fld>
            <a:endParaRPr lang="de-DE" dirty="0"/>
          </a:p>
        </p:txBody>
      </p:sp>
    </p:spTree>
    <p:extLst>
      <p:ext uri="{BB962C8B-B14F-4D97-AF65-F5344CB8AC3E}">
        <p14:creationId xmlns:p14="http://schemas.microsoft.com/office/powerpoint/2010/main" val="2958139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hyperlink" Target="http://www.adelphi.de/" TargetMode="External"/><Relationship Id="rId4" Type="http://schemas.openxmlformats.org/officeDocument/2006/relationships/hyperlink" Target="mailto:office@adelphi.de"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1 - Blue">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34D2B83-D302-4E23-84B4-917429587D21}"/>
              </a:ext>
            </a:extLst>
          </p:cNvPr>
          <p:cNvSpPr/>
          <p:nvPr userDrawn="1"/>
        </p:nvSpPr>
        <p:spPr>
          <a:xfrm rot="10800000">
            <a:off x="-5020" y="-3559"/>
            <a:ext cx="9154040" cy="5147059"/>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de-DE" sz="1013" dirty="0">
              <a:latin typeface="Arial Black" panose="020B0A04020102020204" pitchFamily="34" charset="0"/>
            </a:endParaRPr>
          </a:p>
        </p:txBody>
      </p:sp>
      <p:pic>
        <p:nvPicPr>
          <p:cNvPr id="8" name="Grafik 7">
            <a:extLst>
              <a:ext uri="{FF2B5EF4-FFF2-40B4-BE49-F238E27FC236}">
                <a16:creationId xmlns:a16="http://schemas.microsoft.com/office/drawing/2014/main" id="{A6B6F6E1-421B-4DA0-B371-2316DCEA01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6136189" y="-626440"/>
            <a:ext cx="2904602" cy="2904602"/>
          </a:xfrm>
          <a:prstGeom prst="ellipse">
            <a:avLst/>
          </a:prstGeom>
        </p:spPr>
      </p:pic>
      <p:sp>
        <p:nvSpPr>
          <p:cNvPr id="14" name="L-Form 13">
            <a:extLst>
              <a:ext uri="{FF2B5EF4-FFF2-40B4-BE49-F238E27FC236}">
                <a16:creationId xmlns:a16="http://schemas.microsoft.com/office/drawing/2014/main" id="{34C56F39-F49D-4969-AE25-66209018B502}"/>
              </a:ext>
            </a:extLst>
          </p:cNvPr>
          <p:cNvSpPr/>
          <p:nvPr userDrawn="1"/>
        </p:nvSpPr>
        <p:spPr>
          <a:xfrm>
            <a:off x="309484" y="3837390"/>
            <a:ext cx="322048" cy="1014571"/>
          </a:xfrm>
          <a:prstGeom prst="corner">
            <a:avLst>
              <a:gd name="adj1" fmla="val 2973"/>
              <a:gd name="adj2" fmla="val 34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solidFill>
                <a:schemeClr val="bg1"/>
              </a:solidFill>
            </a:endParaRPr>
          </a:p>
        </p:txBody>
      </p:sp>
      <p:sp>
        <p:nvSpPr>
          <p:cNvPr id="17" name="Bildplatzhalter 16">
            <a:extLst>
              <a:ext uri="{FF2B5EF4-FFF2-40B4-BE49-F238E27FC236}">
                <a16:creationId xmlns:a16="http://schemas.microsoft.com/office/drawing/2014/main" id="{122002FD-81C7-465A-8600-438580CE5618}"/>
              </a:ext>
            </a:extLst>
          </p:cNvPr>
          <p:cNvSpPr>
            <a:spLocks noGrp="1"/>
          </p:cNvSpPr>
          <p:nvPr>
            <p:ph type="pic" sz="quarter" idx="14"/>
          </p:nvPr>
        </p:nvSpPr>
        <p:spPr>
          <a:xfrm>
            <a:off x="1026811" y="1200729"/>
            <a:ext cx="2700000" cy="2700000"/>
          </a:xfrm>
          <a:prstGeom prst="ellipse">
            <a:avLst/>
          </a:prstGeom>
          <a:solidFill>
            <a:schemeClr val="bg1">
              <a:lumMod val="85000"/>
            </a:schemeClr>
          </a:solidFill>
        </p:spPr>
        <p:txBody>
          <a:bodyPr/>
          <a:lstStyle>
            <a:lvl1pPr>
              <a:defRPr>
                <a:solidFill>
                  <a:schemeClr val="tx1"/>
                </a:solidFill>
              </a:defRPr>
            </a:lvl1pPr>
          </a:lstStyle>
          <a:p>
            <a:r>
              <a:rPr lang="de-DE" dirty="0"/>
              <a:t>Bild durch Klicken auf Symbol hinzufügen</a:t>
            </a:r>
          </a:p>
        </p:txBody>
      </p:sp>
      <p:sp>
        <p:nvSpPr>
          <p:cNvPr id="18" name="Titel 17">
            <a:extLst>
              <a:ext uri="{FF2B5EF4-FFF2-40B4-BE49-F238E27FC236}">
                <a16:creationId xmlns:a16="http://schemas.microsoft.com/office/drawing/2014/main" id="{C66499D0-DF1B-4784-98A9-DE3CFF8A727D}"/>
              </a:ext>
            </a:extLst>
          </p:cNvPr>
          <p:cNvSpPr>
            <a:spLocks noGrp="1"/>
          </p:cNvSpPr>
          <p:nvPr>
            <p:ph type="title" hasCustomPrompt="1"/>
          </p:nvPr>
        </p:nvSpPr>
        <p:spPr>
          <a:xfrm>
            <a:off x="4572001" y="1383507"/>
            <a:ext cx="4047493" cy="1683734"/>
          </a:xfrm>
        </p:spPr>
        <p:txBody>
          <a:bodyPr anchor="b"/>
          <a:lstStyle>
            <a:lvl1pPr marL="0" indent="0">
              <a:lnSpc>
                <a:spcPct val="90000"/>
              </a:lnSpc>
              <a:buNone/>
              <a:defRPr lang="de-DE" sz="3000" b="1" kern="1200" cap="none" spc="-75" baseline="0" dirty="0">
                <a:solidFill>
                  <a:schemeClr val="tx1"/>
                </a:solidFill>
                <a:latin typeface="+mj-lt"/>
                <a:ea typeface="+mj-ea"/>
                <a:cs typeface="Arial" panose="020B0604020202020204" pitchFamily="34" charset="0"/>
              </a:defRPr>
            </a:lvl1pPr>
          </a:lstStyle>
          <a:p>
            <a:r>
              <a:rPr lang="de-DE" dirty="0"/>
              <a:t>Edit Presentation Title (H1, 30pt) </a:t>
            </a:r>
          </a:p>
        </p:txBody>
      </p:sp>
      <p:sp>
        <p:nvSpPr>
          <p:cNvPr id="20" name="Textplatzhalter 19">
            <a:extLst>
              <a:ext uri="{FF2B5EF4-FFF2-40B4-BE49-F238E27FC236}">
                <a16:creationId xmlns:a16="http://schemas.microsoft.com/office/drawing/2014/main" id="{1887AD9E-9DA6-4683-8599-855BFD6267F6}"/>
              </a:ext>
            </a:extLst>
          </p:cNvPr>
          <p:cNvSpPr>
            <a:spLocks noGrp="1"/>
          </p:cNvSpPr>
          <p:nvPr>
            <p:ph type="body" sz="quarter" idx="15" hasCustomPrompt="1"/>
          </p:nvPr>
        </p:nvSpPr>
        <p:spPr>
          <a:xfrm>
            <a:off x="4572001" y="3151654"/>
            <a:ext cx="4047492" cy="1223086"/>
          </a:xfrm>
        </p:spPr>
        <p:txBody>
          <a:bodyPr/>
          <a:lstStyle>
            <a:lvl1pPr>
              <a:defRPr>
                <a:latin typeface="+mn-lt"/>
              </a:defRPr>
            </a:lvl1pPr>
          </a:lstStyle>
          <a:p>
            <a:pPr lvl="0"/>
            <a:r>
              <a:rPr lang="de-DE" dirty="0"/>
              <a:t>Edit </a:t>
            </a:r>
            <a:r>
              <a:rPr lang="de-DE" dirty="0" err="1"/>
              <a:t>Subtitle</a:t>
            </a:r>
            <a:r>
              <a:rPr lang="de-DE" dirty="0"/>
              <a:t> (H3, 18pt) Lorem Ipsum </a:t>
            </a:r>
            <a:r>
              <a:rPr lang="de-DE" dirty="0" err="1"/>
              <a:t>Dolor</a:t>
            </a:r>
            <a:r>
              <a:rPr lang="de-DE" dirty="0"/>
              <a:t> Sit Amet</a:t>
            </a:r>
          </a:p>
        </p:txBody>
      </p:sp>
      <p:sp>
        <p:nvSpPr>
          <p:cNvPr id="22" name="Textplatzhalter 21">
            <a:extLst>
              <a:ext uri="{FF2B5EF4-FFF2-40B4-BE49-F238E27FC236}">
                <a16:creationId xmlns:a16="http://schemas.microsoft.com/office/drawing/2014/main" id="{062FAF6B-C141-4C1D-86EB-55C2856B44AF}"/>
              </a:ext>
            </a:extLst>
          </p:cNvPr>
          <p:cNvSpPr>
            <a:spLocks noGrp="1"/>
          </p:cNvSpPr>
          <p:nvPr>
            <p:ph type="body" sz="quarter" idx="16" hasCustomPrompt="1"/>
          </p:nvPr>
        </p:nvSpPr>
        <p:spPr>
          <a:xfrm>
            <a:off x="845819" y="4570100"/>
            <a:ext cx="6624509" cy="541735"/>
          </a:xfrm>
        </p:spPr>
        <p:txBody>
          <a:bodyPr anchor="ctr">
            <a:normAutofit/>
          </a:bodyPr>
          <a:lstStyle>
            <a:lvl1pPr>
              <a:defRPr lang="de-DE" sz="1100" b="0" kern="1200" spc="165" dirty="0">
                <a:solidFill>
                  <a:schemeClr val="bg1"/>
                </a:solidFill>
                <a:latin typeface="+mn-lt"/>
                <a:ea typeface="+mn-ea"/>
                <a:cs typeface="Arial" panose="020B0604020202020204" pitchFamily="34" charset="0"/>
              </a:defRPr>
            </a:lvl1pPr>
          </a:lstStyle>
          <a:p>
            <a:pPr lvl="0"/>
            <a:r>
              <a:rPr lang="de-DE" dirty="0"/>
              <a:t>Conference title, Name </a:t>
            </a:r>
            <a:r>
              <a:rPr lang="de-DE" dirty="0" err="1"/>
              <a:t>of</a:t>
            </a:r>
            <a:r>
              <a:rPr lang="de-DE" dirty="0"/>
              <a:t> Series, Location   |   Name </a:t>
            </a:r>
            <a:r>
              <a:rPr lang="de-DE" dirty="0" err="1"/>
              <a:t>of</a:t>
            </a:r>
            <a:r>
              <a:rPr lang="de-DE" dirty="0"/>
              <a:t> </a:t>
            </a:r>
            <a:r>
              <a:rPr lang="de-DE" dirty="0" err="1"/>
              <a:t>the</a:t>
            </a:r>
            <a:r>
              <a:rPr lang="de-DE" dirty="0"/>
              <a:t> </a:t>
            </a:r>
            <a:r>
              <a:rPr lang="de-DE" dirty="0" err="1"/>
              <a:t>Presenter</a:t>
            </a:r>
            <a:endParaRPr lang="de-DE" dirty="0"/>
          </a:p>
        </p:txBody>
      </p:sp>
      <p:sp>
        <p:nvSpPr>
          <p:cNvPr id="24" name="Textplatzhalter 23">
            <a:extLst>
              <a:ext uri="{FF2B5EF4-FFF2-40B4-BE49-F238E27FC236}">
                <a16:creationId xmlns:a16="http://schemas.microsoft.com/office/drawing/2014/main" id="{63C7A590-D8DE-4F1E-839B-C1C57923D841}"/>
              </a:ext>
            </a:extLst>
          </p:cNvPr>
          <p:cNvSpPr>
            <a:spLocks noGrp="1"/>
          </p:cNvSpPr>
          <p:nvPr>
            <p:ph type="body" sz="quarter" idx="17" hasCustomPrompt="1"/>
          </p:nvPr>
        </p:nvSpPr>
        <p:spPr>
          <a:xfrm rot="16200000">
            <a:off x="-1112325" y="1956006"/>
            <a:ext cx="2865357" cy="541735"/>
          </a:xfrm>
        </p:spPr>
        <p:txBody>
          <a:bodyPr anchor="ctr">
            <a:normAutofit/>
          </a:bodyPr>
          <a:lstStyle>
            <a:lvl1pPr>
              <a:defRPr lang="de-DE" sz="1100" b="0" kern="1200" spc="165" dirty="0">
                <a:solidFill>
                  <a:schemeClr val="bg1"/>
                </a:solidFill>
                <a:latin typeface="+mn-lt"/>
                <a:ea typeface="+mn-ea"/>
                <a:cs typeface="Arial" panose="020B0604020202020204" pitchFamily="34" charset="0"/>
              </a:defRPr>
            </a:lvl1pPr>
          </a:lstStyle>
          <a:p>
            <a:pPr lvl="0"/>
            <a:r>
              <a:rPr lang="de-DE" dirty="0"/>
              <a:t>12.04.2022</a:t>
            </a:r>
          </a:p>
        </p:txBody>
      </p:sp>
      <p:pic>
        <p:nvPicPr>
          <p:cNvPr id="3" name="Grafik 2">
            <a:extLst>
              <a:ext uri="{FF2B5EF4-FFF2-40B4-BE49-F238E27FC236}">
                <a16:creationId xmlns:a16="http://schemas.microsoft.com/office/drawing/2014/main" id="{6575CDD1-584D-4980-8EA2-FA2D68B501B8}"/>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5196" t="27911" r="15486" b="29297"/>
          <a:stretch/>
        </p:blipFill>
        <p:spPr>
          <a:xfrm>
            <a:off x="7736802" y="4586348"/>
            <a:ext cx="1238352" cy="407208"/>
          </a:xfrm>
          <a:prstGeom prst="rect">
            <a:avLst/>
          </a:prstGeom>
        </p:spPr>
      </p:pic>
    </p:spTree>
    <p:extLst>
      <p:ext uri="{BB962C8B-B14F-4D97-AF65-F5344CB8AC3E}">
        <p14:creationId xmlns:p14="http://schemas.microsoft.com/office/powerpoint/2010/main" val="1508060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platzhalter 8">
            <a:extLst>
              <a:ext uri="{FF2B5EF4-FFF2-40B4-BE49-F238E27FC236}">
                <a16:creationId xmlns:a16="http://schemas.microsoft.com/office/drawing/2014/main" id="{09502CC9-04CE-42AB-A440-0EA219EB5D21}"/>
              </a:ext>
            </a:extLst>
          </p:cNvPr>
          <p:cNvSpPr>
            <a:spLocks noGrp="1"/>
          </p:cNvSpPr>
          <p:nvPr>
            <p:ph type="body" sz="quarter" idx="13" hasCustomPrompt="1"/>
          </p:nvPr>
        </p:nvSpPr>
        <p:spPr>
          <a:xfrm>
            <a:off x="900113" y="1563688"/>
            <a:ext cx="3420426" cy="3264937"/>
          </a:xfrm>
        </p:spPr>
        <p:txBody>
          <a:bodyPr/>
          <a:lstStyle>
            <a:lvl1pPr>
              <a:defRPr/>
            </a:lvl1pPr>
            <a:lvl2pPr>
              <a:defRPr/>
            </a:lvl2pPr>
            <a:lvl3pPr>
              <a:defRPr/>
            </a:lvl3pPr>
            <a:lvl4pPr>
              <a:defRPr/>
            </a:lvl4pPr>
          </a:lstStyle>
          <a:p>
            <a:pPr lvl="0"/>
            <a:r>
              <a:rPr lang="de-DE" dirty="0"/>
              <a:t>Edit Body Text (B1, 18pt)</a:t>
            </a:r>
          </a:p>
          <a:p>
            <a:pPr lvl="1"/>
            <a:r>
              <a:rPr lang="de-DE" dirty="0"/>
              <a:t>Second Level</a:t>
            </a:r>
          </a:p>
          <a:p>
            <a:pPr lvl="2"/>
            <a:r>
              <a:rPr lang="de-DE" dirty="0"/>
              <a:t>Third Level</a:t>
            </a:r>
          </a:p>
          <a:p>
            <a:pPr lvl="3"/>
            <a:r>
              <a:rPr lang="en-US" noProof="0" dirty="0"/>
              <a:t>Fourth</a:t>
            </a:r>
            <a:r>
              <a:rPr lang="de-DE" dirty="0"/>
              <a:t> Level</a:t>
            </a:r>
          </a:p>
        </p:txBody>
      </p:sp>
      <p:sp>
        <p:nvSpPr>
          <p:cNvPr id="8" name="Fußzeilenplatzhalter 7">
            <a:extLst>
              <a:ext uri="{FF2B5EF4-FFF2-40B4-BE49-F238E27FC236}">
                <a16:creationId xmlns:a16="http://schemas.microsoft.com/office/drawing/2014/main" id="{B4794EE3-FEC1-47CA-8783-64A9E2A80E94}"/>
              </a:ext>
            </a:extLst>
          </p:cNvPr>
          <p:cNvSpPr>
            <a:spLocks noGrp="1"/>
          </p:cNvSpPr>
          <p:nvPr>
            <p:ph type="ftr" sz="quarter" idx="15"/>
          </p:nvPr>
        </p:nvSpPr>
        <p:spPr/>
        <p:txBody>
          <a:bodyPr/>
          <a:lstStyle>
            <a:lvl1pPr>
              <a:defRPr>
                <a:latin typeface="+mn-lt"/>
              </a:defRPr>
            </a:lvl1pPr>
          </a:lstStyle>
          <a:p>
            <a:r>
              <a:rPr lang="de-DE" dirty="0"/>
              <a:t>Project Name</a:t>
            </a:r>
          </a:p>
        </p:txBody>
      </p:sp>
      <p:sp>
        <p:nvSpPr>
          <p:cNvPr id="9" name="Foliennummernplatzhalter 8">
            <a:extLst>
              <a:ext uri="{FF2B5EF4-FFF2-40B4-BE49-F238E27FC236}">
                <a16:creationId xmlns:a16="http://schemas.microsoft.com/office/drawing/2014/main" id="{E4BFC9A3-5A29-46EE-A7F6-1ADDE9E0C577}"/>
              </a:ext>
            </a:extLst>
          </p:cNvPr>
          <p:cNvSpPr>
            <a:spLocks noGrp="1"/>
          </p:cNvSpPr>
          <p:nvPr>
            <p:ph type="sldNum" sz="quarter" idx="16"/>
          </p:nvPr>
        </p:nvSpPr>
        <p:spPr/>
        <p:txBody>
          <a:bodyPr/>
          <a:lstStyle/>
          <a:p>
            <a:fld id="{DB97557C-07F1-4F6F-B2A1-37771CCEF5CA}" type="slidenum">
              <a:rPr lang="de-DE" smtClean="0"/>
              <a:pPr/>
              <a:t>‹Nr.›</a:t>
            </a:fld>
            <a:endParaRPr lang="de-DE" dirty="0"/>
          </a:p>
        </p:txBody>
      </p:sp>
      <p:sp>
        <p:nvSpPr>
          <p:cNvPr id="2" name="Titel 1">
            <a:extLst>
              <a:ext uri="{FF2B5EF4-FFF2-40B4-BE49-F238E27FC236}">
                <a16:creationId xmlns:a16="http://schemas.microsoft.com/office/drawing/2014/main" id="{C6AA2D00-2DE2-412F-B5A2-67D40E9DC8FF}"/>
              </a:ext>
            </a:extLst>
          </p:cNvPr>
          <p:cNvSpPr>
            <a:spLocks noGrp="1"/>
          </p:cNvSpPr>
          <p:nvPr>
            <p:ph type="title" hasCustomPrompt="1"/>
          </p:nvPr>
        </p:nvSpPr>
        <p:spPr>
          <a:xfrm>
            <a:off x="899593" y="334160"/>
            <a:ext cx="7272807" cy="1171672"/>
          </a:xfrm>
        </p:spPr>
        <p:txBody>
          <a:bodyPr/>
          <a:lstStyle>
            <a:lvl1pPr>
              <a:defRPr/>
            </a:lvl1pPr>
          </a:lstStyle>
          <a:p>
            <a:r>
              <a:rPr lang="de-DE" dirty="0"/>
              <a:t>Slide Titel (H2, 27pt)</a:t>
            </a:r>
          </a:p>
        </p:txBody>
      </p:sp>
      <p:pic>
        <p:nvPicPr>
          <p:cNvPr id="10" name="Grafik 9">
            <a:extLst>
              <a:ext uri="{FF2B5EF4-FFF2-40B4-BE49-F238E27FC236}">
                <a16:creationId xmlns:a16="http://schemas.microsoft.com/office/drawing/2014/main" id="{26504056-CEAB-4892-8CCB-D9834E3F25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5982" y="4649867"/>
            <a:ext cx="284309" cy="284309"/>
          </a:xfrm>
          <a:prstGeom prst="rect">
            <a:avLst/>
          </a:prstGeom>
          <a:blipFill>
            <a:blip r:embed="rId2" cstate="screen">
              <a:extLst>
                <a:ext uri="{28A0092B-C50C-407E-A947-70E740481C1C}">
                  <a14:useLocalDpi xmlns:a14="http://schemas.microsoft.com/office/drawing/2010/main"/>
                </a:ext>
              </a:extLst>
            </a:blip>
            <a:stretch>
              <a:fillRect/>
            </a:stretch>
          </a:blipFill>
        </p:spPr>
      </p:pic>
      <p:sp>
        <p:nvSpPr>
          <p:cNvPr id="5" name="Textplatzhalter 4">
            <a:extLst>
              <a:ext uri="{FF2B5EF4-FFF2-40B4-BE49-F238E27FC236}">
                <a16:creationId xmlns:a16="http://schemas.microsoft.com/office/drawing/2014/main" id="{08F72FCD-595E-4BB1-BABB-94D9633A7EC2}"/>
              </a:ext>
            </a:extLst>
          </p:cNvPr>
          <p:cNvSpPr>
            <a:spLocks noGrp="1"/>
          </p:cNvSpPr>
          <p:nvPr>
            <p:ph type="body" sz="quarter" idx="19"/>
          </p:nvPr>
        </p:nvSpPr>
        <p:spPr>
          <a:xfrm>
            <a:off x="4752400" y="1563688"/>
            <a:ext cx="3420000" cy="3246437"/>
          </a:xfrm>
        </p:spPr>
        <p:txBody>
          <a:bodyPr/>
          <a:lstStyle>
            <a:lvl4pPr>
              <a:defRPr/>
            </a:lvl4p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137464787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6" name="Textplatzhalter 8">
            <a:extLst>
              <a:ext uri="{FF2B5EF4-FFF2-40B4-BE49-F238E27FC236}">
                <a16:creationId xmlns:a16="http://schemas.microsoft.com/office/drawing/2014/main" id="{09502CC9-04CE-42AB-A440-0EA219EB5D21}"/>
              </a:ext>
            </a:extLst>
          </p:cNvPr>
          <p:cNvSpPr>
            <a:spLocks noGrp="1"/>
          </p:cNvSpPr>
          <p:nvPr>
            <p:ph type="body" sz="quarter" idx="13" hasCustomPrompt="1"/>
          </p:nvPr>
        </p:nvSpPr>
        <p:spPr>
          <a:xfrm>
            <a:off x="900112" y="1563688"/>
            <a:ext cx="2160000" cy="3357562"/>
          </a:xfrm>
        </p:spPr>
        <p:txBody>
          <a:bodyPr/>
          <a:lstStyle>
            <a:lvl1pPr>
              <a:defRPr/>
            </a:lvl1pPr>
            <a:lvl2pPr>
              <a:defRPr/>
            </a:lvl2pPr>
            <a:lvl3pPr>
              <a:defRPr/>
            </a:lvl3pPr>
            <a:lvl4pPr>
              <a:defRPr/>
            </a:lvl4pPr>
          </a:lstStyle>
          <a:p>
            <a:pPr lvl="0"/>
            <a:r>
              <a:rPr lang="de-DE" dirty="0"/>
              <a:t>Edit Body Text (B1, 18pt)</a:t>
            </a:r>
          </a:p>
          <a:p>
            <a:pPr lvl="1"/>
            <a:r>
              <a:rPr lang="de-DE" dirty="0"/>
              <a:t>Second Level</a:t>
            </a:r>
          </a:p>
          <a:p>
            <a:pPr lvl="2"/>
            <a:r>
              <a:rPr lang="de-DE" dirty="0"/>
              <a:t>Third Level</a:t>
            </a:r>
          </a:p>
          <a:p>
            <a:pPr lvl="3"/>
            <a:r>
              <a:rPr lang="en-US" noProof="0" dirty="0"/>
              <a:t>Fourth</a:t>
            </a:r>
            <a:r>
              <a:rPr lang="de-DE" dirty="0"/>
              <a:t> Level</a:t>
            </a:r>
          </a:p>
        </p:txBody>
      </p:sp>
      <p:sp>
        <p:nvSpPr>
          <p:cNvPr id="8" name="Fußzeilenplatzhalter 7">
            <a:extLst>
              <a:ext uri="{FF2B5EF4-FFF2-40B4-BE49-F238E27FC236}">
                <a16:creationId xmlns:a16="http://schemas.microsoft.com/office/drawing/2014/main" id="{B4794EE3-FEC1-47CA-8783-64A9E2A80E94}"/>
              </a:ext>
            </a:extLst>
          </p:cNvPr>
          <p:cNvSpPr>
            <a:spLocks noGrp="1"/>
          </p:cNvSpPr>
          <p:nvPr>
            <p:ph type="ftr" sz="quarter" idx="15"/>
          </p:nvPr>
        </p:nvSpPr>
        <p:spPr/>
        <p:txBody>
          <a:bodyPr/>
          <a:lstStyle>
            <a:lvl1pPr>
              <a:defRPr>
                <a:latin typeface="+mn-lt"/>
              </a:defRPr>
            </a:lvl1pPr>
          </a:lstStyle>
          <a:p>
            <a:r>
              <a:rPr lang="de-DE" dirty="0"/>
              <a:t>Project Name</a:t>
            </a:r>
          </a:p>
        </p:txBody>
      </p:sp>
      <p:sp>
        <p:nvSpPr>
          <p:cNvPr id="9" name="Foliennummernplatzhalter 8">
            <a:extLst>
              <a:ext uri="{FF2B5EF4-FFF2-40B4-BE49-F238E27FC236}">
                <a16:creationId xmlns:a16="http://schemas.microsoft.com/office/drawing/2014/main" id="{E4BFC9A3-5A29-46EE-A7F6-1ADDE9E0C577}"/>
              </a:ext>
            </a:extLst>
          </p:cNvPr>
          <p:cNvSpPr>
            <a:spLocks noGrp="1"/>
          </p:cNvSpPr>
          <p:nvPr>
            <p:ph type="sldNum" sz="quarter" idx="16"/>
          </p:nvPr>
        </p:nvSpPr>
        <p:spPr/>
        <p:txBody>
          <a:bodyPr/>
          <a:lstStyle/>
          <a:p>
            <a:fld id="{DB97557C-07F1-4F6F-B2A1-37771CCEF5CA}" type="slidenum">
              <a:rPr lang="de-DE" smtClean="0"/>
              <a:pPr/>
              <a:t>‹Nr.›</a:t>
            </a:fld>
            <a:endParaRPr lang="de-DE" dirty="0"/>
          </a:p>
        </p:txBody>
      </p:sp>
      <p:sp>
        <p:nvSpPr>
          <p:cNvPr id="2" name="Titel 1">
            <a:extLst>
              <a:ext uri="{FF2B5EF4-FFF2-40B4-BE49-F238E27FC236}">
                <a16:creationId xmlns:a16="http://schemas.microsoft.com/office/drawing/2014/main" id="{C6AA2D00-2DE2-412F-B5A2-67D40E9DC8FF}"/>
              </a:ext>
            </a:extLst>
          </p:cNvPr>
          <p:cNvSpPr>
            <a:spLocks noGrp="1"/>
          </p:cNvSpPr>
          <p:nvPr>
            <p:ph type="title" hasCustomPrompt="1"/>
          </p:nvPr>
        </p:nvSpPr>
        <p:spPr>
          <a:xfrm>
            <a:off x="899593" y="334160"/>
            <a:ext cx="7272807" cy="1171672"/>
          </a:xfrm>
        </p:spPr>
        <p:txBody>
          <a:bodyPr/>
          <a:lstStyle>
            <a:lvl1pPr>
              <a:defRPr/>
            </a:lvl1pPr>
          </a:lstStyle>
          <a:p>
            <a:r>
              <a:rPr lang="de-DE" dirty="0"/>
              <a:t>Slide Titel (H2, 27pt)</a:t>
            </a:r>
          </a:p>
        </p:txBody>
      </p:sp>
      <p:pic>
        <p:nvPicPr>
          <p:cNvPr id="10" name="Grafik 9">
            <a:extLst>
              <a:ext uri="{FF2B5EF4-FFF2-40B4-BE49-F238E27FC236}">
                <a16:creationId xmlns:a16="http://schemas.microsoft.com/office/drawing/2014/main" id="{26504056-CEAB-4892-8CCB-D9834E3F25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5982" y="4649867"/>
            <a:ext cx="284309" cy="284309"/>
          </a:xfrm>
          <a:prstGeom prst="rect">
            <a:avLst/>
          </a:prstGeom>
          <a:blipFill>
            <a:blip r:embed="rId2" cstate="screen">
              <a:extLst>
                <a:ext uri="{28A0092B-C50C-407E-A947-70E740481C1C}">
                  <a14:useLocalDpi xmlns:a14="http://schemas.microsoft.com/office/drawing/2010/main"/>
                </a:ext>
              </a:extLst>
            </a:blip>
            <a:stretch>
              <a:fillRect/>
            </a:stretch>
          </a:blipFill>
        </p:spPr>
      </p:pic>
      <p:sp>
        <p:nvSpPr>
          <p:cNvPr id="5" name="Textplatzhalter 4">
            <a:extLst>
              <a:ext uri="{FF2B5EF4-FFF2-40B4-BE49-F238E27FC236}">
                <a16:creationId xmlns:a16="http://schemas.microsoft.com/office/drawing/2014/main" id="{08F72FCD-595E-4BB1-BABB-94D9633A7EC2}"/>
              </a:ext>
            </a:extLst>
          </p:cNvPr>
          <p:cNvSpPr>
            <a:spLocks noGrp="1"/>
          </p:cNvSpPr>
          <p:nvPr>
            <p:ph type="body" sz="quarter" idx="19"/>
          </p:nvPr>
        </p:nvSpPr>
        <p:spPr>
          <a:xfrm>
            <a:off x="3450222" y="1563688"/>
            <a:ext cx="2160000" cy="3357561"/>
          </a:xfrm>
        </p:spPr>
        <p:txBody>
          <a:bodyPr/>
          <a:lstStyle>
            <a:lvl4pPr>
              <a:defRPr/>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4" name="Textplatzhalter 3">
            <a:extLst>
              <a:ext uri="{FF2B5EF4-FFF2-40B4-BE49-F238E27FC236}">
                <a16:creationId xmlns:a16="http://schemas.microsoft.com/office/drawing/2014/main" id="{0CFF41C5-6955-414B-AF42-B6C25619C7D7}"/>
              </a:ext>
            </a:extLst>
          </p:cNvPr>
          <p:cNvSpPr>
            <a:spLocks noGrp="1"/>
          </p:cNvSpPr>
          <p:nvPr>
            <p:ph type="body" sz="quarter" idx="20"/>
          </p:nvPr>
        </p:nvSpPr>
        <p:spPr>
          <a:xfrm>
            <a:off x="6000332" y="1564153"/>
            <a:ext cx="2160000" cy="335709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91618141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with image">
    <p:spTree>
      <p:nvGrpSpPr>
        <p:cNvPr id="1" name=""/>
        <p:cNvGrpSpPr/>
        <p:nvPr/>
      </p:nvGrpSpPr>
      <p:grpSpPr>
        <a:xfrm>
          <a:off x="0" y="0"/>
          <a:ext cx="0" cy="0"/>
          <a:chOff x="0" y="0"/>
          <a:chExt cx="0" cy="0"/>
        </a:xfrm>
      </p:grpSpPr>
      <p:sp>
        <p:nvSpPr>
          <p:cNvPr id="6" name="Textplatzhalter 8">
            <a:extLst>
              <a:ext uri="{FF2B5EF4-FFF2-40B4-BE49-F238E27FC236}">
                <a16:creationId xmlns:a16="http://schemas.microsoft.com/office/drawing/2014/main" id="{09502CC9-04CE-42AB-A440-0EA219EB5D21}"/>
              </a:ext>
            </a:extLst>
          </p:cNvPr>
          <p:cNvSpPr>
            <a:spLocks noGrp="1"/>
          </p:cNvSpPr>
          <p:nvPr>
            <p:ph type="body" sz="quarter" idx="13" hasCustomPrompt="1"/>
          </p:nvPr>
        </p:nvSpPr>
        <p:spPr>
          <a:xfrm>
            <a:off x="900113" y="1563688"/>
            <a:ext cx="3420426" cy="3264937"/>
          </a:xfrm>
        </p:spPr>
        <p:txBody>
          <a:bodyPr/>
          <a:lstStyle>
            <a:lvl1pPr>
              <a:defRPr/>
            </a:lvl1pPr>
            <a:lvl2pPr>
              <a:defRPr/>
            </a:lvl2pPr>
            <a:lvl3pPr>
              <a:defRPr/>
            </a:lvl3pPr>
            <a:lvl4pPr>
              <a:defRPr/>
            </a:lvl4pPr>
          </a:lstStyle>
          <a:p>
            <a:pPr lvl="0"/>
            <a:r>
              <a:rPr lang="de-DE" dirty="0"/>
              <a:t>Edit Body Text (B1, 18pt)</a:t>
            </a:r>
          </a:p>
          <a:p>
            <a:pPr lvl="1"/>
            <a:r>
              <a:rPr lang="de-DE" dirty="0"/>
              <a:t>Second Level</a:t>
            </a:r>
          </a:p>
          <a:p>
            <a:pPr lvl="2"/>
            <a:r>
              <a:rPr lang="de-DE" dirty="0"/>
              <a:t>Third Level</a:t>
            </a:r>
          </a:p>
          <a:p>
            <a:pPr lvl="3"/>
            <a:r>
              <a:rPr lang="en-US" noProof="0" dirty="0"/>
              <a:t>Fourth</a:t>
            </a:r>
            <a:r>
              <a:rPr lang="de-DE" dirty="0"/>
              <a:t> Level</a:t>
            </a:r>
          </a:p>
        </p:txBody>
      </p:sp>
      <p:sp>
        <p:nvSpPr>
          <p:cNvPr id="8" name="Fußzeilenplatzhalter 7">
            <a:extLst>
              <a:ext uri="{FF2B5EF4-FFF2-40B4-BE49-F238E27FC236}">
                <a16:creationId xmlns:a16="http://schemas.microsoft.com/office/drawing/2014/main" id="{B4794EE3-FEC1-47CA-8783-64A9E2A80E94}"/>
              </a:ext>
            </a:extLst>
          </p:cNvPr>
          <p:cNvSpPr>
            <a:spLocks noGrp="1"/>
          </p:cNvSpPr>
          <p:nvPr>
            <p:ph type="ftr" sz="quarter" idx="15"/>
          </p:nvPr>
        </p:nvSpPr>
        <p:spPr/>
        <p:txBody>
          <a:bodyPr/>
          <a:lstStyle>
            <a:lvl1pPr>
              <a:defRPr>
                <a:latin typeface="+mn-lt"/>
              </a:defRPr>
            </a:lvl1pPr>
          </a:lstStyle>
          <a:p>
            <a:r>
              <a:rPr lang="de-DE" dirty="0"/>
              <a:t>Project Name</a:t>
            </a:r>
          </a:p>
        </p:txBody>
      </p:sp>
      <p:sp>
        <p:nvSpPr>
          <p:cNvPr id="9" name="Foliennummernplatzhalter 8">
            <a:extLst>
              <a:ext uri="{FF2B5EF4-FFF2-40B4-BE49-F238E27FC236}">
                <a16:creationId xmlns:a16="http://schemas.microsoft.com/office/drawing/2014/main" id="{E4BFC9A3-5A29-46EE-A7F6-1ADDE9E0C577}"/>
              </a:ext>
            </a:extLst>
          </p:cNvPr>
          <p:cNvSpPr>
            <a:spLocks noGrp="1"/>
          </p:cNvSpPr>
          <p:nvPr>
            <p:ph type="sldNum" sz="quarter" idx="16"/>
          </p:nvPr>
        </p:nvSpPr>
        <p:spPr/>
        <p:txBody>
          <a:bodyPr/>
          <a:lstStyle/>
          <a:p>
            <a:fld id="{DB97557C-07F1-4F6F-B2A1-37771CCEF5CA}" type="slidenum">
              <a:rPr lang="de-DE" smtClean="0"/>
              <a:pPr/>
              <a:t>‹Nr.›</a:t>
            </a:fld>
            <a:endParaRPr lang="de-DE" dirty="0"/>
          </a:p>
        </p:txBody>
      </p:sp>
      <p:sp>
        <p:nvSpPr>
          <p:cNvPr id="4" name="Bildplatzhalter 3">
            <a:extLst>
              <a:ext uri="{FF2B5EF4-FFF2-40B4-BE49-F238E27FC236}">
                <a16:creationId xmlns:a16="http://schemas.microsoft.com/office/drawing/2014/main" id="{680D0CD3-B7CC-49EE-9E77-1B5934D7F5EF}"/>
              </a:ext>
            </a:extLst>
          </p:cNvPr>
          <p:cNvSpPr>
            <a:spLocks noGrp="1"/>
          </p:cNvSpPr>
          <p:nvPr>
            <p:ph type="pic" sz="quarter" idx="17"/>
          </p:nvPr>
        </p:nvSpPr>
        <p:spPr>
          <a:xfrm>
            <a:off x="4922044" y="1563688"/>
            <a:ext cx="3240000" cy="3264937"/>
          </a:xfrm>
          <a:solidFill>
            <a:schemeClr val="bg1">
              <a:lumMod val="85000"/>
            </a:schemeClr>
          </a:solidFill>
        </p:spPr>
        <p:txBody>
          <a:bodyPr/>
          <a:lstStyle/>
          <a:p>
            <a:r>
              <a:rPr lang="de-DE" dirty="0"/>
              <a:t>Bild durch Klicken auf Symbol hinzufügen</a:t>
            </a:r>
          </a:p>
        </p:txBody>
      </p:sp>
      <p:sp>
        <p:nvSpPr>
          <p:cNvPr id="2" name="Titel 1">
            <a:extLst>
              <a:ext uri="{FF2B5EF4-FFF2-40B4-BE49-F238E27FC236}">
                <a16:creationId xmlns:a16="http://schemas.microsoft.com/office/drawing/2014/main" id="{C6AA2D00-2DE2-412F-B5A2-67D40E9DC8FF}"/>
              </a:ext>
            </a:extLst>
          </p:cNvPr>
          <p:cNvSpPr>
            <a:spLocks noGrp="1"/>
          </p:cNvSpPr>
          <p:nvPr>
            <p:ph type="title" hasCustomPrompt="1"/>
          </p:nvPr>
        </p:nvSpPr>
        <p:spPr/>
        <p:txBody>
          <a:bodyPr/>
          <a:lstStyle>
            <a:lvl1pPr>
              <a:defRPr/>
            </a:lvl1pPr>
          </a:lstStyle>
          <a:p>
            <a:r>
              <a:rPr lang="de-DE" dirty="0"/>
              <a:t>Slide Titel (H2, 27pt)</a:t>
            </a:r>
          </a:p>
        </p:txBody>
      </p:sp>
      <p:pic>
        <p:nvPicPr>
          <p:cNvPr id="10" name="Grafik 9">
            <a:extLst>
              <a:ext uri="{FF2B5EF4-FFF2-40B4-BE49-F238E27FC236}">
                <a16:creationId xmlns:a16="http://schemas.microsoft.com/office/drawing/2014/main" id="{26504056-CEAB-4892-8CCB-D9834E3F25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5982" y="4649867"/>
            <a:ext cx="284309" cy="284309"/>
          </a:xfrm>
          <a:prstGeom prst="rect">
            <a:avLst/>
          </a:prstGeom>
          <a:blipFill>
            <a:blip r:embed="rId2" cstate="screen">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217527897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8" name="Fußzeilenplatzhalter 7">
            <a:extLst>
              <a:ext uri="{FF2B5EF4-FFF2-40B4-BE49-F238E27FC236}">
                <a16:creationId xmlns:a16="http://schemas.microsoft.com/office/drawing/2014/main" id="{B4794EE3-FEC1-47CA-8783-64A9E2A80E94}"/>
              </a:ext>
            </a:extLst>
          </p:cNvPr>
          <p:cNvSpPr>
            <a:spLocks noGrp="1"/>
          </p:cNvSpPr>
          <p:nvPr>
            <p:ph type="ftr" sz="quarter" idx="15"/>
          </p:nvPr>
        </p:nvSpPr>
        <p:spPr/>
        <p:txBody>
          <a:bodyPr/>
          <a:lstStyle>
            <a:lvl1pPr>
              <a:defRPr>
                <a:latin typeface="+mn-lt"/>
              </a:defRPr>
            </a:lvl1pPr>
          </a:lstStyle>
          <a:p>
            <a:r>
              <a:rPr lang="de-DE" dirty="0"/>
              <a:t>Project Name</a:t>
            </a:r>
          </a:p>
        </p:txBody>
      </p:sp>
      <p:sp>
        <p:nvSpPr>
          <p:cNvPr id="9" name="Foliennummernplatzhalter 8">
            <a:extLst>
              <a:ext uri="{FF2B5EF4-FFF2-40B4-BE49-F238E27FC236}">
                <a16:creationId xmlns:a16="http://schemas.microsoft.com/office/drawing/2014/main" id="{E4BFC9A3-5A29-46EE-A7F6-1ADDE9E0C577}"/>
              </a:ext>
            </a:extLst>
          </p:cNvPr>
          <p:cNvSpPr>
            <a:spLocks noGrp="1"/>
          </p:cNvSpPr>
          <p:nvPr>
            <p:ph type="sldNum" sz="quarter" idx="16"/>
          </p:nvPr>
        </p:nvSpPr>
        <p:spPr/>
        <p:txBody>
          <a:bodyPr/>
          <a:lstStyle/>
          <a:p>
            <a:fld id="{DB97557C-07F1-4F6F-B2A1-37771CCEF5CA}" type="slidenum">
              <a:rPr lang="de-DE" smtClean="0"/>
              <a:pPr/>
              <a:t>‹Nr.›</a:t>
            </a:fld>
            <a:endParaRPr lang="de-DE" dirty="0"/>
          </a:p>
        </p:txBody>
      </p:sp>
      <p:sp>
        <p:nvSpPr>
          <p:cNvPr id="2" name="Titel 1">
            <a:extLst>
              <a:ext uri="{FF2B5EF4-FFF2-40B4-BE49-F238E27FC236}">
                <a16:creationId xmlns:a16="http://schemas.microsoft.com/office/drawing/2014/main" id="{C6AA2D00-2DE2-412F-B5A2-67D40E9DC8FF}"/>
              </a:ext>
            </a:extLst>
          </p:cNvPr>
          <p:cNvSpPr>
            <a:spLocks noGrp="1"/>
          </p:cNvSpPr>
          <p:nvPr>
            <p:ph type="title" hasCustomPrompt="1"/>
          </p:nvPr>
        </p:nvSpPr>
        <p:spPr>
          <a:xfrm>
            <a:off x="899593" y="334160"/>
            <a:ext cx="7272807" cy="1171672"/>
          </a:xfrm>
        </p:spPr>
        <p:txBody>
          <a:bodyPr/>
          <a:lstStyle>
            <a:lvl1pPr>
              <a:defRPr/>
            </a:lvl1pPr>
          </a:lstStyle>
          <a:p>
            <a:r>
              <a:rPr lang="de-DE" dirty="0"/>
              <a:t>Slide Titel (H2, 27pt)</a:t>
            </a:r>
          </a:p>
        </p:txBody>
      </p:sp>
      <p:pic>
        <p:nvPicPr>
          <p:cNvPr id="10" name="Grafik 9">
            <a:extLst>
              <a:ext uri="{FF2B5EF4-FFF2-40B4-BE49-F238E27FC236}">
                <a16:creationId xmlns:a16="http://schemas.microsoft.com/office/drawing/2014/main" id="{26504056-CEAB-4892-8CCB-D9834E3F25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5982" y="4649867"/>
            <a:ext cx="284309" cy="284309"/>
          </a:xfrm>
          <a:prstGeom prst="rect">
            <a:avLst/>
          </a:prstGeom>
          <a:blipFill>
            <a:blip r:embed="rId2" cstate="screen">
              <a:extLst>
                <a:ext uri="{28A0092B-C50C-407E-A947-70E740481C1C}">
                  <a14:useLocalDpi xmlns:a14="http://schemas.microsoft.com/office/drawing/2010/main"/>
                </a:ext>
              </a:extLst>
            </a:blip>
            <a:stretch>
              <a:fillRect/>
            </a:stretch>
          </a:blipFill>
        </p:spPr>
      </p:pic>
      <p:sp>
        <p:nvSpPr>
          <p:cNvPr id="7" name="Tabellenplatzhalter 6">
            <a:extLst>
              <a:ext uri="{FF2B5EF4-FFF2-40B4-BE49-F238E27FC236}">
                <a16:creationId xmlns:a16="http://schemas.microsoft.com/office/drawing/2014/main" id="{BB599ADF-CDD5-42BE-A56E-BF3CE5EFA629}"/>
              </a:ext>
            </a:extLst>
          </p:cNvPr>
          <p:cNvSpPr>
            <a:spLocks noGrp="1"/>
          </p:cNvSpPr>
          <p:nvPr>
            <p:ph type="tbl" sz="quarter" idx="17"/>
          </p:nvPr>
        </p:nvSpPr>
        <p:spPr>
          <a:xfrm>
            <a:off x="900113" y="1563688"/>
            <a:ext cx="7272337" cy="2592387"/>
          </a:xfrm>
        </p:spPr>
        <p:txBody>
          <a:bodyPr/>
          <a:lstStyle/>
          <a:p>
            <a:r>
              <a:rPr lang="de-DE" dirty="0"/>
              <a:t>Tabelle durch Klicken auf Symbol hinzufügen</a:t>
            </a:r>
          </a:p>
        </p:txBody>
      </p:sp>
    </p:spTree>
    <p:extLst>
      <p:ext uri="{BB962C8B-B14F-4D97-AF65-F5344CB8AC3E}">
        <p14:creationId xmlns:p14="http://schemas.microsoft.com/office/powerpoint/2010/main" val="64449770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cts &amp; Figures 1">
    <p:spTree>
      <p:nvGrpSpPr>
        <p:cNvPr id="1" name=""/>
        <p:cNvGrpSpPr/>
        <p:nvPr/>
      </p:nvGrpSpPr>
      <p:grpSpPr>
        <a:xfrm>
          <a:off x="0" y="0"/>
          <a:ext cx="0" cy="0"/>
          <a:chOff x="0" y="0"/>
          <a:chExt cx="0" cy="0"/>
        </a:xfrm>
      </p:grpSpPr>
      <p:sp>
        <p:nvSpPr>
          <p:cNvPr id="22" name="Inhaltsplatzhalter 2">
            <a:extLst>
              <a:ext uri="{FF2B5EF4-FFF2-40B4-BE49-F238E27FC236}">
                <a16:creationId xmlns:a16="http://schemas.microsoft.com/office/drawing/2014/main" id="{6557D546-DE75-443F-9198-C320E98101DF}"/>
              </a:ext>
            </a:extLst>
          </p:cNvPr>
          <p:cNvSpPr>
            <a:spLocks noGrp="1"/>
          </p:cNvSpPr>
          <p:nvPr>
            <p:ph sz="half" idx="24" hasCustomPrompt="1"/>
          </p:nvPr>
        </p:nvSpPr>
        <p:spPr>
          <a:xfrm>
            <a:off x="1681417" y="1988289"/>
            <a:ext cx="2733421"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Cambria" panose="02040503050406030204" pitchFamily="18" charset="0"/>
                <a:ea typeface="Cambria" panose="02040503050406030204" pitchFamily="18" charset="0"/>
                <a:cs typeface="Arial" panose="020B0604020202020204" pitchFamily="34" charset="0"/>
              </a:defRPr>
            </a:lvl1pPr>
          </a:lstStyle>
          <a:p>
            <a:pPr lvl="0"/>
            <a:r>
              <a:rPr lang="en-US" noProof="0" dirty="0"/>
              <a:t>But I must explain to you how all this but I must explain to you how all this</a:t>
            </a:r>
          </a:p>
        </p:txBody>
      </p:sp>
      <p:sp>
        <p:nvSpPr>
          <p:cNvPr id="23" name="Inhaltsplatzhalter 2">
            <a:extLst>
              <a:ext uri="{FF2B5EF4-FFF2-40B4-BE49-F238E27FC236}">
                <a16:creationId xmlns:a16="http://schemas.microsoft.com/office/drawing/2014/main" id="{5FEFB3C8-12B9-4A17-9D3F-8965109C98C3}"/>
              </a:ext>
            </a:extLst>
          </p:cNvPr>
          <p:cNvSpPr>
            <a:spLocks noGrp="1"/>
          </p:cNvSpPr>
          <p:nvPr>
            <p:ph sz="half" idx="25" hasCustomPrompt="1"/>
          </p:nvPr>
        </p:nvSpPr>
        <p:spPr>
          <a:xfrm>
            <a:off x="1681417" y="1560800"/>
            <a:ext cx="2733421" cy="370449"/>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4"/>
                </a:solidFill>
                <a:latin typeface="+mn-lt"/>
                <a:cs typeface="Arial" panose="020B0604020202020204" pitchFamily="34" charset="0"/>
              </a:defRPr>
            </a:lvl1pPr>
          </a:lstStyle>
          <a:p>
            <a:pPr lvl="0"/>
            <a:r>
              <a:rPr lang="en-US" noProof="0" dirty="0"/>
              <a:t>Edit Info-Box-</a:t>
            </a:r>
            <a:r>
              <a:rPr lang="en-US" noProof="0" dirty="0" err="1"/>
              <a:t>Titel</a:t>
            </a:r>
            <a:r>
              <a:rPr lang="en-US" noProof="0" dirty="0"/>
              <a:t> (H4, 15pt)</a:t>
            </a:r>
            <a:endParaRPr lang="de-DE" dirty="0"/>
          </a:p>
        </p:txBody>
      </p:sp>
      <p:sp>
        <p:nvSpPr>
          <p:cNvPr id="5" name="Fußzeilenplatzhalter 4">
            <a:extLst>
              <a:ext uri="{FF2B5EF4-FFF2-40B4-BE49-F238E27FC236}">
                <a16:creationId xmlns:a16="http://schemas.microsoft.com/office/drawing/2014/main" id="{F46F18EC-A8CA-47C6-8F08-B8DD47C485D2}"/>
              </a:ext>
            </a:extLst>
          </p:cNvPr>
          <p:cNvSpPr>
            <a:spLocks noGrp="1"/>
          </p:cNvSpPr>
          <p:nvPr>
            <p:ph type="ftr" sz="quarter" idx="28"/>
          </p:nvPr>
        </p:nvSpPr>
        <p:spPr/>
        <p:txBody>
          <a:bodyPr/>
          <a:lstStyle>
            <a:lvl1pPr>
              <a:defRPr>
                <a:latin typeface="+mn-lt"/>
              </a:defRPr>
            </a:lvl1pPr>
          </a:lstStyle>
          <a:p>
            <a:r>
              <a:rPr lang="de-DE" dirty="0"/>
              <a:t>Project Name</a:t>
            </a:r>
          </a:p>
        </p:txBody>
      </p:sp>
      <p:sp>
        <p:nvSpPr>
          <p:cNvPr id="6" name="Foliennummernplatzhalter 5">
            <a:extLst>
              <a:ext uri="{FF2B5EF4-FFF2-40B4-BE49-F238E27FC236}">
                <a16:creationId xmlns:a16="http://schemas.microsoft.com/office/drawing/2014/main" id="{3A35631E-2FCA-472F-8F32-DB9B7BF508B1}"/>
              </a:ext>
            </a:extLst>
          </p:cNvPr>
          <p:cNvSpPr>
            <a:spLocks noGrp="1"/>
          </p:cNvSpPr>
          <p:nvPr>
            <p:ph type="sldNum" sz="quarter" idx="29"/>
          </p:nvPr>
        </p:nvSpPr>
        <p:spPr/>
        <p:txBody>
          <a:bodyPr/>
          <a:lstStyle/>
          <a:p>
            <a:fld id="{DB97557C-07F1-4F6F-B2A1-37771CCEF5CA}" type="slidenum">
              <a:rPr lang="de-DE" smtClean="0"/>
              <a:pPr/>
              <a:t>‹Nr.›</a:t>
            </a:fld>
            <a:endParaRPr lang="de-DE" dirty="0"/>
          </a:p>
        </p:txBody>
      </p:sp>
      <p:sp>
        <p:nvSpPr>
          <p:cNvPr id="18" name="Inhaltsplatzhalter 2">
            <a:extLst>
              <a:ext uri="{FF2B5EF4-FFF2-40B4-BE49-F238E27FC236}">
                <a16:creationId xmlns:a16="http://schemas.microsoft.com/office/drawing/2014/main" id="{D514F991-B61D-47F5-AE36-A44F81C43602}"/>
              </a:ext>
            </a:extLst>
          </p:cNvPr>
          <p:cNvSpPr>
            <a:spLocks noGrp="1"/>
          </p:cNvSpPr>
          <p:nvPr>
            <p:ph sz="half" idx="34" hasCustomPrompt="1"/>
          </p:nvPr>
        </p:nvSpPr>
        <p:spPr>
          <a:xfrm>
            <a:off x="5232345" y="1931248"/>
            <a:ext cx="2820091" cy="2755052"/>
          </a:xfrm>
          <a:prstGeom prst="rect">
            <a:avLst/>
          </a:prstGeom>
          <a:solidFill>
            <a:schemeClr val="bg1">
              <a:lumMod val="85000"/>
            </a:schemeClr>
          </a:solidFill>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800">
                <a:solidFill>
                  <a:schemeClr val="tx1"/>
                </a:solidFill>
                <a:latin typeface="+mj-lt"/>
                <a:cs typeface="Arial" panose="020B0604020202020204" pitchFamily="34" charset="0"/>
              </a:defRPr>
            </a:lvl1pPr>
          </a:lstStyle>
          <a:p>
            <a:pPr lvl="0"/>
            <a:r>
              <a:rPr lang="en-US" noProof="0" dirty="0"/>
              <a:t>Insert Media</a:t>
            </a:r>
          </a:p>
        </p:txBody>
      </p:sp>
      <p:sp>
        <p:nvSpPr>
          <p:cNvPr id="20" name="Inhaltsplatzhalter 2">
            <a:extLst>
              <a:ext uri="{FF2B5EF4-FFF2-40B4-BE49-F238E27FC236}">
                <a16:creationId xmlns:a16="http://schemas.microsoft.com/office/drawing/2014/main" id="{6582B851-792F-4E64-94AB-713E5B6E222D}"/>
              </a:ext>
            </a:extLst>
          </p:cNvPr>
          <p:cNvSpPr>
            <a:spLocks noGrp="1"/>
          </p:cNvSpPr>
          <p:nvPr>
            <p:ph sz="half" idx="36" hasCustomPrompt="1"/>
          </p:nvPr>
        </p:nvSpPr>
        <p:spPr>
          <a:xfrm>
            <a:off x="1691680" y="3084744"/>
            <a:ext cx="2733421"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Cambria" panose="02040503050406030204" pitchFamily="18" charset="0"/>
                <a:ea typeface="Cambria" panose="02040503050406030204" pitchFamily="18" charset="0"/>
                <a:cs typeface="Arial" panose="020B0604020202020204" pitchFamily="34" charset="0"/>
              </a:defRPr>
            </a:lvl1pPr>
          </a:lstStyle>
          <a:p>
            <a:pPr lvl="0"/>
            <a:r>
              <a:rPr lang="en-US" noProof="0" dirty="0"/>
              <a:t>But I must explain to you how all this but I must explain to you how all this</a:t>
            </a:r>
          </a:p>
        </p:txBody>
      </p:sp>
      <p:sp>
        <p:nvSpPr>
          <p:cNvPr id="21" name="Inhaltsplatzhalter 2">
            <a:extLst>
              <a:ext uri="{FF2B5EF4-FFF2-40B4-BE49-F238E27FC236}">
                <a16:creationId xmlns:a16="http://schemas.microsoft.com/office/drawing/2014/main" id="{B3693D8F-2D4F-4C0E-B0DF-0F9F6F35A992}"/>
              </a:ext>
            </a:extLst>
          </p:cNvPr>
          <p:cNvSpPr>
            <a:spLocks noGrp="1"/>
          </p:cNvSpPr>
          <p:nvPr>
            <p:ph sz="half" idx="37" hasCustomPrompt="1"/>
          </p:nvPr>
        </p:nvSpPr>
        <p:spPr>
          <a:xfrm>
            <a:off x="1691680" y="2614503"/>
            <a:ext cx="2733421"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4"/>
                </a:solidFill>
                <a:latin typeface="+mn-lt"/>
                <a:cs typeface="Arial" panose="020B0604020202020204" pitchFamily="34" charset="0"/>
              </a:defRPr>
            </a:lvl1pPr>
          </a:lstStyle>
          <a:p>
            <a:pPr lvl="0"/>
            <a:r>
              <a:rPr lang="en-US" noProof="0" dirty="0"/>
              <a:t>Edit Info-Box-</a:t>
            </a:r>
            <a:r>
              <a:rPr lang="en-US" noProof="0" dirty="0" err="1"/>
              <a:t>Titel</a:t>
            </a:r>
            <a:r>
              <a:rPr lang="en-US" noProof="0" dirty="0"/>
              <a:t> (H4, 15pt)</a:t>
            </a:r>
          </a:p>
        </p:txBody>
      </p:sp>
      <p:sp>
        <p:nvSpPr>
          <p:cNvPr id="25" name="Inhaltsplatzhalter 2">
            <a:extLst>
              <a:ext uri="{FF2B5EF4-FFF2-40B4-BE49-F238E27FC236}">
                <a16:creationId xmlns:a16="http://schemas.microsoft.com/office/drawing/2014/main" id="{8870469D-0300-4E20-8995-A0EA3736F7DD}"/>
              </a:ext>
            </a:extLst>
          </p:cNvPr>
          <p:cNvSpPr>
            <a:spLocks noGrp="1"/>
          </p:cNvSpPr>
          <p:nvPr>
            <p:ph sz="half" idx="39" hasCustomPrompt="1"/>
          </p:nvPr>
        </p:nvSpPr>
        <p:spPr>
          <a:xfrm>
            <a:off x="1691680" y="4193415"/>
            <a:ext cx="2733421"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Cambria" panose="02040503050406030204" pitchFamily="18" charset="0"/>
                <a:ea typeface="Cambria" panose="02040503050406030204" pitchFamily="18" charset="0"/>
                <a:cs typeface="Arial" panose="020B0604020202020204" pitchFamily="34" charset="0"/>
              </a:defRPr>
            </a:lvl1pPr>
          </a:lstStyle>
          <a:p>
            <a:pPr lvl="0"/>
            <a:r>
              <a:rPr lang="en-US" noProof="0" dirty="0"/>
              <a:t>But I must explain to you how all this but I must explain to you how all this</a:t>
            </a:r>
          </a:p>
        </p:txBody>
      </p:sp>
      <p:sp>
        <p:nvSpPr>
          <p:cNvPr id="26" name="Inhaltsplatzhalter 2">
            <a:extLst>
              <a:ext uri="{FF2B5EF4-FFF2-40B4-BE49-F238E27FC236}">
                <a16:creationId xmlns:a16="http://schemas.microsoft.com/office/drawing/2014/main" id="{A2EFAEEF-CD9D-4B0B-B988-8B7CB175FDE6}"/>
              </a:ext>
            </a:extLst>
          </p:cNvPr>
          <p:cNvSpPr>
            <a:spLocks noGrp="1"/>
          </p:cNvSpPr>
          <p:nvPr>
            <p:ph sz="half" idx="40" hasCustomPrompt="1"/>
          </p:nvPr>
        </p:nvSpPr>
        <p:spPr>
          <a:xfrm>
            <a:off x="1691680" y="3723174"/>
            <a:ext cx="2733421"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4"/>
                </a:solidFill>
                <a:latin typeface="+mn-lt"/>
                <a:cs typeface="Arial" panose="020B0604020202020204" pitchFamily="34" charset="0"/>
              </a:defRPr>
            </a:lvl1pPr>
          </a:lstStyle>
          <a:p>
            <a:pPr lvl="0"/>
            <a:r>
              <a:rPr lang="en-US" noProof="0" dirty="0"/>
              <a:t>Edit Info-Box-</a:t>
            </a:r>
            <a:r>
              <a:rPr lang="en-US" noProof="0" dirty="0" err="1"/>
              <a:t>Titel</a:t>
            </a:r>
            <a:r>
              <a:rPr lang="en-US" noProof="0" dirty="0"/>
              <a:t> (H4, 15pt)</a:t>
            </a:r>
          </a:p>
        </p:txBody>
      </p:sp>
      <p:sp>
        <p:nvSpPr>
          <p:cNvPr id="9" name="Inhaltsplatzhalter 8">
            <a:extLst>
              <a:ext uri="{FF2B5EF4-FFF2-40B4-BE49-F238E27FC236}">
                <a16:creationId xmlns:a16="http://schemas.microsoft.com/office/drawing/2014/main" id="{E6EB8146-CEBB-4BB8-AB7A-4D5CCDA31E3F}"/>
              </a:ext>
            </a:extLst>
          </p:cNvPr>
          <p:cNvSpPr>
            <a:spLocks noGrp="1"/>
          </p:cNvSpPr>
          <p:nvPr>
            <p:ph sz="quarter" idx="41" hasCustomPrompt="1"/>
          </p:nvPr>
        </p:nvSpPr>
        <p:spPr>
          <a:xfrm>
            <a:off x="755576" y="1688300"/>
            <a:ext cx="837000" cy="837000"/>
          </a:xfrm>
        </p:spPr>
        <p:txBody>
          <a:bodyPr/>
          <a:lstStyle>
            <a:lvl1pPr>
              <a:defRPr sz="900"/>
            </a:lvl1pPr>
            <a:lvl2pPr>
              <a:defRPr sz="900"/>
            </a:lvl2pPr>
            <a:lvl3pPr>
              <a:defRPr sz="900"/>
            </a:lvl3pPr>
            <a:lvl4pPr>
              <a:defRPr sz="900"/>
            </a:lvl4pPr>
            <a:lvl5pPr>
              <a:defRPr sz="900"/>
            </a:lvl5pPr>
          </a:lstStyle>
          <a:p>
            <a:pPr lvl="0"/>
            <a:r>
              <a:rPr lang="de-DE" dirty="0"/>
              <a:t>Insert Media</a:t>
            </a:r>
          </a:p>
        </p:txBody>
      </p:sp>
      <p:sp>
        <p:nvSpPr>
          <p:cNvPr id="28" name="Inhaltsplatzhalter 8">
            <a:extLst>
              <a:ext uri="{FF2B5EF4-FFF2-40B4-BE49-F238E27FC236}">
                <a16:creationId xmlns:a16="http://schemas.microsoft.com/office/drawing/2014/main" id="{1286F49A-3A8D-4EBF-B30A-5110AA41D0EC}"/>
              </a:ext>
            </a:extLst>
          </p:cNvPr>
          <p:cNvSpPr>
            <a:spLocks noGrp="1"/>
          </p:cNvSpPr>
          <p:nvPr>
            <p:ph sz="quarter" idx="42" hasCustomPrompt="1"/>
          </p:nvPr>
        </p:nvSpPr>
        <p:spPr>
          <a:xfrm>
            <a:off x="755576" y="2758480"/>
            <a:ext cx="837000" cy="837000"/>
          </a:xfrm>
        </p:spPr>
        <p:txBody>
          <a:bodyPr/>
          <a:lstStyle>
            <a:lvl1pPr>
              <a:defRPr sz="900"/>
            </a:lvl1pPr>
            <a:lvl2pPr>
              <a:defRPr sz="900"/>
            </a:lvl2pPr>
            <a:lvl3pPr>
              <a:defRPr sz="900"/>
            </a:lvl3pPr>
            <a:lvl4pPr>
              <a:defRPr sz="900"/>
            </a:lvl4pPr>
            <a:lvl5pPr>
              <a:defRPr sz="900"/>
            </a:lvl5pPr>
          </a:lstStyle>
          <a:p>
            <a:pPr lvl="0"/>
            <a:r>
              <a:rPr lang="de-DE" dirty="0"/>
              <a:t>Insert Media</a:t>
            </a:r>
          </a:p>
        </p:txBody>
      </p:sp>
      <p:sp>
        <p:nvSpPr>
          <p:cNvPr id="29" name="Inhaltsplatzhalter 8">
            <a:extLst>
              <a:ext uri="{FF2B5EF4-FFF2-40B4-BE49-F238E27FC236}">
                <a16:creationId xmlns:a16="http://schemas.microsoft.com/office/drawing/2014/main" id="{877A6A52-8B84-4C45-90EE-D31BA376A3AA}"/>
              </a:ext>
            </a:extLst>
          </p:cNvPr>
          <p:cNvSpPr>
            <a:spLocks noGrp="1"/>
          </p:cNvSpPr>
          <p:nvPr>
            <p:ph sz="quarter" idx="43" hasCustomPrompt="1"/>
          </p:nvPr>
        </p:nvSpPr>
        <p:spPr>
          <a:xfrm>
            <a:off x="755576" y="3823200"/>
            <a:ext cx="837000" cy="837000"/>
          </a:xfrm>
        </p:spPr>
        <p:txBody>
          <a:bodyPr/>
          <a:lstStyle>
            <a:lvl1pPr>
              <a:defRPr sz="900"/>
            </a:lvl1pPr>
            <a:lvl2pPr>
              <a:defRPr sz="900"/>
            </a:lvl2pPr>
            <a:lvl3pPr>
              <a:defRPr sz="900"/>
            </a:lvl3pPr>
            <a:lvl4pPr>
              <a:defRPr sz="900"/>
            </a:lvl4pPr>
            <a:lvl5pPr>
              <a:defRPr sz="900"/>
            </a:lvl5pPr>
          </a:lstStyle>
          <a:p>
            <a:pPr lvl="0"/>
            <a:r>
              <a:rPr lang="de-DE" dirty="0"/>
              <a:t>Insert Media</a:t>
            </a:r>
          </a:p>
        </p:txBody>
      </p:sp>
      <p:sp>
        <p:nvSpPr>
          <p:cNvPr id="3" name="Titel 2">
            <a:extLst>
              <a:ext uri="{FF2B5EF4-FFF2-40B4-BE49-F238E27FC236}">
                <a16:creationId xmlns:a16="http://schemas.microsoft.com/office/drawing/2014/main" id="{8521DCA8-609D-4BFE-AAD6-0E7978D3089A}"/>
              </a:ext>
            </a:extLst>
          </p:cNvPr>
          <p:cNvSpPr>
            <a:spLocks noGrp="1"/>
          </p:cNvSpPr>
          <p:nvPr>
            <p:ph type="title" hasCustomPrompt="1"/>
          </p:nvPr>
        </p:nvSpPr>
        <p:spPr/>
        <p:txBody>
          <a:bodyPr/>
          <a:lstStyle>
            <a:lvl1pPr>
              <a:defRPr/>
            </a:lvl1pPr>
          </a:lstStyle>
          <a:p>
            <a:r>
              <a:rPr lang="de-DE" dirty="0"/>
              <a:t>Slide Titel (H2, 27pt)</a:t>
            </a:r>
          </a:p>
        </p:txBody>
      </p:sp>
      <p:pic>
        <p:nvPicPr>
          <p:cNvPr id="17" name="Grafik 16">
            <a:extLst>
              <a:ext uri="{FF2B5EF4-FFF2-40B4-BE49-F238E27FC236}">
                <a16:creationId xmlns:a16="http://schemas.microsoft.com/office/drawing/2014/main" id="{5C2D08C4-223A-4248-A425-2AC87F79DA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5982" y="4649867"/>
            <a:ext cx="284309" cy="284309"/>
          </a:xfrm>
          <a:prstGeom prst="rect">
            <a:avLst/>
          </a:prstGeom>
          <a:blipFill>
            <a:blip r:embed="rId2" cstate="screen">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3788981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acts &amp; Figures 2">
    <p:spTree>
      <p:nvGrpSpPr>
        <p:cNvPr id="1" name=""/>
        <p:cNvGrpSpPr/>
        <p:nvPr/>
      </p:nvGrpSpPr>
      <p:grpSpPr>
        <a:xfrm>
          <a:off x="0" y="0"/>
          <a:ext cx="0" cy="0"/>
          <a:chOff x="0" y="0"/>
          <a:chExt cx="0" cy="0"/>
        </a:xfrm>
      </p:grpSpPr>
      <p:sp>
        <p:nvSpPr>
          <p:cNvPr id="22" name="Inhaltsplatzhalter 2">
            <a:extLst>
              <a:ext uri="{FF2B5EF4-FFF2-40B4-BE49-F238E27FC236}">
                <a16:creationId xmlns:a16="http://schemas.microsoft.com/office/drawing/2014/main" id="{6557D546-DE75-443F-9198-C320E98101DF}"/>
              </a:ext>
            </a:extLst>
          </p:cNvPr>
          <p:cNvSpPr>
            <a:spLocks noGrp="1"/>
          </p:cNvSpPr>
          <p:nvPr>
            <p:ph sz="half" idx="24" hasCustomPrompt="1"/>
          </p:nvPr>
        </p:nvSpPr>
        <p:spPr>
          <a:xfrm>
            <a:off x="5569849" y="1988289"/>
            <a:ext cx="2886934"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Cambria" panose="02040503050406030204" pitchFamily="18" charset="0"/>
                <a:ea typeface="Cambria" panose="02040503050406030204" pitchFamily="18" charset="0"/>
                <a:cs typeface="Arial" panose="020B0604020202020204" pitchFamily="34" charset="0"/>
              </a:defRPr>
            </a:lvl1pPr>
          </a:lstStyle>
          <a:p>
            <a:pPr lvl="0"/>
            <a:r>
              <a:rPr lang="en-US" noProof="0" dirty="0"/>
              <a:t>But I must explain to you how all this but I must explain to you how all this</a:t>
            </a:r>
          </a:p>
        </p:txBody>
      </p:sp>
      <p:sp>
        <p:nvSpPr>
          <p:cNvPr id="23" name="Inhaltsplatzhalter 2">
            <a:extLst>
              <a:ext uri="{FF2B5EF4-FFF2-40B4-BE49-F238E27FC236}">
                <a16:creationId xmlns:a16="http://schemas.microsoft.com/office/drawing/2014/main" id="{5FEFB3C8-12B9-4A17-9D3F-8965109C98C3}"/>
              </a:ext>
            </a:extLst>
          </p:cNvPr>
          <p:cNvSpPr>
            <a:spLocks noGrp="1"/>
          </p:cNvSpPr>
          <p:nvPr>
            <p:ph sz="half" idx="25" hasCustomPrompt="1"/>
          </p:nvPr>
        </p:nvSpPr>
        <p:spPr>
          <a:xfrm>
            <a:off x="5569849" y="1563688"/>
            <a:ext cx="2886934" cy="36756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2"/>
                </a:solidFill>
                <a:latin typeface="+mn-lt"/>
                <a:cs typeface="Arial" panose="020B0604020202020204" pitchFamily="34" charset="0"/>
              </a:defRPr>
            </a:lvl1pPr>
          </a:lstStyle>
          <a:p>
            <a:pPr lvl="0"/>
            <a:r>
              <a:rPr lang="en-US" noProof="0" dirty="0"/>
              <a:t>Edit Info-Box-</a:t>
            </a:r>
            <a:r>
              <a:rPr lang="en-US" noProof="0" dirty="0" err="1"/>
              <a:t>Titel</a:t>
            </a:r>
            <a:r>
              <a:rPr lang="en-US" noProof="0" dirty="0"/>
              <a:t> (H4, 15pt)</a:t>
            </a:r>
          </a:p>
        </p:txBody>
      </p:sp>
      <p:sp>
        <p:nvSpPr>
          <p:cNvPr id="5" name="Fußzeilenplatzhalter 4">
            <a:extLst>
              <a:ext uri="{FF2B5EF4-FFF2-40B4-BE49-F238E27FC236}">
                <a16:creationId xmlns:a16="http://schemas.microsoft.com/office/drawing/2014/main" id="{F46F18EC-A8CA-47C6-8F08-B8DD47C485D2}"/>
              </a:ext>
            </a:extLst>
          </p:cNvPr>
          <p:cNvSpPr>
            <a:spLocks noGrp="1"/>
          </p:cNvSpPr>
          <p:nvPr>
            <p:ph type="ftr" sz="quarter" idx="28"/>
          </p:nvPr>
        </p:nvSpPr>
        <p:spPr/>
        <p:txBody>
          <a:bodyPr/>
          <a:lstStyle>
            <a:lvl1pPr>
              <a:defRPr>
                <a:latin typeface="+mn-lt"/>
              </a:defRPr>
            </a:lvl1pPr>
          </a:lstStyle>
          <a:p>
            <a:r>
              <a:rPr lang="de-DE" dirty="0"/>
              <a:t>Project Name</a:t>
            </a:r>
          </a:p>
        </p:txBody>
      </p:sp>
      <p:sp>
        <p:nvSpPr>
          <p:cNvPr id="6" name="Foliennummernplatzhalter 5">
            <a:extLst>
              <a:ext uri="{FF2B5EF4-FFF2-40B4-BE49-F238E27FC236}">
                <a16:creationId xmlns:a16="http://schemas.microsoft.com/office/drawing/2014/main" id="{3A35631E-2FCA-472F-8F32-DB9B7BF508B1}"/>
              </a:ext>
            </a:extLst>
          </p:cNvPr>
          <p:cNvSpPr>
            <a:spLocks noGrp="1"/>
          </p:cNvSpPr>
          <p:nvPr>
            <p:ph type="sldNum" sz="quarter" idx="29"/>
          </p:nvPr>
        </p:nvSpPr>
        <p:spPr/>
        <p:txBody>
          <a:bodyPr/>
          <a:lstStyle/>
          <a:p>
            <a:fld id="{DB97557C-07F1-4F6F-B2A1-37771CCEF5CA}" type="slidenum">
              <a:rPr lang="de-DE" smtClean="0"/>
              <a:pPr/>
              <a:t>‹Nr.›</a:t>
            </a:fld>
            <a:endParaRPr lang="de-DE" dirty="0"/>
          </a:p>
        </p:txBody>
      </p:sp>
      <p:sp>
        <p:nvSpPr>
          <p:cNvPr id="20" name="Inhaltsplatzhalter 2">
            <a:extLst>
              <a:ext uri="{FF2B5EF4-FFF2-40B4-BE49-F238E27FC236}">
                <a16:creationId xmlns:a16="http://schemas.microsoft.com/office/drawing/2014/main" id="{6582B851-792F-4E64-94AB-713E5B6E222D}"/>
              </a:ext>
            </a:extLst>
          </p:cNvPr>
          <p:cNvSpPr>
            <a:spLocks noGrp="1"/>
          </p:cNvSpPr>
          <p:nvPr>
            <p:ph sz="half" idx="36" hasCustomPrompt="1"/>
          </p:nvPr>
        </p:nvSpPr>
        <p:spPr>
          <a:xfrm>
            <a:off x="5580112" y="3084744"/>
            <a:ext cx="2886934"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Cambria" panose="02040503050406030204" pitchFamily="18" charset="0"/>
                <a:ea typeface="Cambria" panose="02040503050406030204" pitchFamily="18" charset="0"/>
                <a:cs typeface="Arial" panose="020B0604020202020204" pitchFamily="34" charset="0"/>
              </a:defRPr>
            </a:lvl1pPr>
          </a:lstStyle>
          <a:p>
            <a:pPr lvl="0"/>
            <a:r>
              <a:rPr lang="en-US" noProof="0" dirty="0"/>
              <a:t>But I must explain to you how all this but I must explain to you how all this</a:t>
            </a:r>
          </a:p>
        </p:txBody>
      </p:sp>
      <p:sp>
        <p:nvSpPr>
          <p:cNvPr id="21" name="Inhaltsplatzhalter 2">
            <a:extLst>
              <a:ext uri="{FF2B5EF4-FFF2-40B4-BE49-F238E27FC236}">
                <a16:creationId xmlns:a16="http://schemas.microsoft.com/office/drawing/2014/main" id="{B3693D8F-2D4F-4C0E-B0DF-0F9F6F35A992}"/>
              </a:ext>
            </a:extLst>
          </p:cNvPr>
          <p:cNvSpPr>
            <a:spLocks noGrp="1"/>
          </p:cNvSpPr>
          <p:nvPr>
            <p:ph sz="half" idx="37" hasCustomPrompt="1"/>
          </p:nvPr>
        </p:nvSpPr>
        <p:spPr>
          <a:xfrm>
            <a:off x="5580112" y="2614503"/>
            <a:ext cx="2886934"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2"/>
                </a:solidFill>
                <a:latin typeface="+mn-lt"/>
                <a:cs typeface="Arial" panose="020B0604020202020204" pitchFamily="34" charset="0"/>
              </a:defRPr>
            </a:lvl1pPr>
          </a:lstStyle>
          <a:p>
            <a:pPr lvl="0"/>
            <a:r>
              <a:rPr lang="en-US" noProof="0" dirty="0"/>
              <a:t>Edit Info-Box-</a:t>
            </a:r>
            <a:r>
              <a:rPr lang="en-US" noProof="0" dirty="0" err="1"/>
              <a:t>Titel</a:t>
            </a:r>
            <a:r>
              <a:rPr lang="en-US" noProof="0" dirty="0"/>
              <a:t> (H4, 15pt)</a:t>
            </a:r>
          </a:p>
        </p:txBody>
      </p:sp>
      <p:sp>
        <p:nvSpPr>
          <p:cNvPr id="25" name="Inhaltsplatzhalter 2">
            <a:extLst>
              <a:ext uri="{FF2B5EF4-FFF2-40B4-BE49-F238E27FC236}">
                <a16:creationId xmlns:a16="http://schemas.microsoft.com/office/drawing/2014/main" id="{8870469D-0300-4E20-8995-A0EA3736F7DD}"/>
              </a:ext>
            </a:extLst>
          </p:cNvPr>
          <p:cNvSpPr>
            <a:spLocks noGrp="1"/>
          </p:cNvSpPr>
          <p:nvPr>
            <p:ph sz="half" idx="39" hasCustomPrompt="1"/>
          </p:nvPr>
        </p:nvSpPr>
        <p:spPr>
          <a:xfrm>
            <a:off x="5580112" y="4193415"/>
            <a:ext cx="2886934"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Cambria" panose="02040503050406030204" pitchFamily="18" charset="0"/>
                <a:ea typeface="Cambria" panose="02040503050406030204" pitchFamily="18" charset="0"/>
                <a:cs typeface="Arial" panose="020B0604020202020204" pitchFamily="34" charset="0"/>
              </a:defRPr>
            </a:lvl1pPr>
          </a:lstStyle>
          <a:p>
            <a:pPr lvl="0"/>
            <a:r>
              <a:rPr lang="en-US" noProof="0" dirty="0"/>
              <a:t>But I must explain to you how all this but I must explain to you how all this</a:t>
            </a:r>
          </a:p>
        </p:txBody>
      </p:sp>
      <p:sp>
        <p:nvSpPr>
          <p:cNvPr id="26" name="Inhaltsplatzhalter 2">
            <a:extLst>
              <a:ext uri="{FF2B5EF4-FFF2-40B4-BE49-F238E27FC236}">
                <a16:creationId xmlns:a16="http://schemas.microsoft.com/office/drawing/2014/main" id="{A2EFAEEF-CD9D-4B0B-B988-8B7CB175FDE6}"/>
              </a:ext>
            </a:extLst>
          </p:cNvPr>
          <p:cNvSpPr>
            <a:spLocks noGrp="1"/>
          </p:cNvSpPr>
          <p:nvPr>
            <p:ph sz="half" idx="40" hasCustomPrompt="1"/>
          </p:nvPr>
        </p:nvSpPr>
        <p:spPr>
          <a:xfrm>
            <a:off x="5580112" y="3723174"/>
            <a:ext cx="2886934"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2"/>
                </a:solidFill>
                <a:latin typeface="+mn-lt"/>
                <a:cs typeface="Arial" panose="020B0604020202020204" pitchFamily="34" charset="0"/>
              </a:defRPr>
            </a:lvl1pPr>
          </a:lstStyle>
          <a:p>
            <a:pPr lvl="0"/>
            <a:r>
              <a:rPr lang="en-US" noProof="0" dirty="0"/>
              <a:t>Edit Info-Box-</a:t>
            </a:r>
            <a:r>
              <a:rPr lang="en-US" noProof="0" dirty="0" err="1"/>
              <a:t>Titel</a:t>
            </a:r>
            <a:r>
              <a:rPr lang="en-US" noProof="0" dirty="0"/>
              <a:t> (H4, 15pt)</a:t>
            </a:r>
          </a:p>
        </p:txBody>
      </p:sp>
      <p:sp>
        <p:nvSpPr>
          <p:cNvPr id="3" name="Titel 2">
            <a:extLst>
              <a:ext uri="{FF2B5EF4-FFF2-40B4-BE49-F238E27FC236}">
                <a16:creationId xmlns:a16="http://schemas.microsoft.com/office/drawing/2014/main" id="{8521DCA8-609D-4BFE-AAD6-0E7978D3089A}"/>
              </a:ext>
            </a:extLst>
          </p:cNvPr>
          <p:cNvSpPr>
            <a:spLocks noGrp="1"/>
          </p:cNvSpPr>
          <p:nvPr>
            <p:ph type="title" hasCustomPrompt="1"/>
          </p:nvPr>
        </p:nvSpPr>
        <p:spPr/>
        <p:txBody>
          <a:bodyPr/>
          <a:lstStyle>
            <a:lvl1pPr>
              <a:defRPr/>
            </a:lvl1pPr>
          </a:lstStyle>
          <a:p>
            <a:r>
              <a:rPr lang="de-DE" dirty="0"/>
              <a:t>Slide Titel (H2, 27pt)</a:t>
            </a:r>
          </a:p>
        </p:txBody>
      </p:sp>
      <p:sp>
        <p:nvSpPr>
          <p:cNvPr id="7" name="Bildplatzhalter 6">
            <a:extLst>
              <a:ext uri="{FF2B5EF4-FFF2-40B4-BE49-F238E27FC236}">
                <a16:creationId xmlns:a16="http://schemas.microsoft.com/office/drawing/2014/main" id="{D420E181-CB96-48CC-97E2-8CFABF1FBDCF}"/>
              </a:ext>
            </a:extLst>
          </p:cNvPr>
          <p:cNvSpPr>
            <a:spLocks noGrp="1"/>
          </p:cNvSpPr>
          <p:nvPr>
            <p:ph type="pic" sz="quarter" idx="41"/>
          </p:nvPr>
        </p:nvSpPr>
        <p:spPr>
          <a:xfrm>
            <a:off x="4693821" y="1684312"/>
            <a:ext cx="758068" cy="758068"/>
          </a:xfrm>
          <a:noFill/>
        </p:spPr>
        <p:txBody>
          <a:bodyPr/>
          <a:lstStyle>
            <a:lvl1pPr>
              <a:defRPr sz="1000"/>
            </a:lvl1pPr>
          </a:lstStyle>
          <a:p>
            <a:r>
              <a:rPr lang="de-DE" dirty="0"/>
              <a:t>Bild durch Klicken auf Symbol hinzufügen</a:t>
            </a:r>
          </a:p>
        </p:txBody>
      </p:sp>
      <p:sp>
        <p:nvSpPr>
          <p:cNvPr id="19" name="Bildplatzhalter 6">
            <a:extLst>
              <a:ext uri="{FF2B5EF4-FFF2-40B4-BE49-F238E27FC236}">
                <a16:creationId xmlns:a16="http://schemas.microsoft.com/office/drawing/2014/main" id="{C7D5E2F9-EF3C-4292-943C-9D25AC756C37}"/>
              </a:ext>
            </a:extLst>
          </p:cNvPr>
          <p:cNvSpPr>
            <a:spLocks noGrp="1"/>
          </p:cNvSpPr>
          <p:nvPr>
            <p:ph type="pic" sz="quarter" idx="42"/>
          </p:nvPr>
        </p:nvSpPr>
        <p:spPr>
          <a:xfrm>
            <a:off x="4693821" y="2753433"/>
            <a:ext cx="758068" cy="758068"/>
          </a:xfrm>
          <a:noFill/>
        </p:spPr>
        <p:txBody>
          <a:bodyPr/>
          <a:lstStyle>
            <a:lvl1pPr>
              <a:defRPr sz="1000"/>
            </a:lvl1pPr>
          </a:lstStyle>
          <a:p>
            <a:r>
              <a:rPr lang="de-DE" dirty="0"/>
              <a:t>Bild durch Klicken auf Symbol hinzufügen</a:t>
            </a:r>
          </a:p>
        </p:txBody>
      </p:sp>
      <p:sp>
        <p:nvSpPr>
          <p:cNvPr id="24" name="Bildplatzhalter 6">
            <a:extLst>
              <a:ext uri="{FF2B5EF4-FFF2-40B4-BE49-F238E27FC236}">
                <a16:creationId xmlns:a16="http://schemas.microsoft.com/office/drawing/2014/main" id="{2C4E28D0-348B-4768-B7A9-948FE1EC8CF9}"/>
              </a:ext>
            </a:extLst>
          </p:cNvPr>
          <p:cNvSpPr>
            <a:spLocks noGrp="1"/>
          </p:cNvSpPr>
          <p:nvPr>
            <p:ph type="pic" sz="quarter" idx="43"/>
          </p:nvPr>
        </p:nvSpPr>
        <p:spPr>
          <a:xfrm>
            <a:off x="4693821" y="3816506"/>
            <a:ext cx="758068" cy="758068"/>
          </a:xfrm>
          <a:noFill/>
        </p:spPr>
        <p:txBody>
          <a:bodyPr/>
          <a:lstStyle>
            <a:lvl1pPr>
              <a:defRPr sz="1000"/>
            </a:lvl1pPr>
          </a:lstStyle>
          <a:p>
            <a:r>
              <a:rPr lang="de-DE" dirty="0"/>
              <a:t>Bild durch Klicken auf Symbol hinzufügen</a:t>
            </a:r>
          </a:p>
        </p:txBody>
      </p:sp>
      <p:sp>
        <p:nvSpPr>
          <p:cNvPr id="27" name="Inhaltsplatzhalter 2">
            <a:extLst>
              <a:ext uri="{FF2B5EF4-FFF2-40B4-BE49-F238E27FC236}">
                <a16:creationId xmlns:a16="http://schemas.microsoft.com/office/drawing/2014/main" id="{3B220917-BBF3-459B-A522-AE57DDA86BDB}"/>
              </a:ext>
            </a:extLst>
          </p:cNvPr>
          <p:cNvSpPr>
            <a:spLocks noGrp="1"/>
          </p:cNvSpPr>
          <p:nvPr>
            <p:ph sz="half" idx="44" hasCustomPrompt="1"/>
          </p:nvPr>
        </p:nvSpPr>
        <p:spPr>
          <a:xfrm>
            <a:off x="602576" y="1988289"/>
            <a:ext cx="2735025" cy="583462"/>
          </a:xfrm>
          <a:prstGeom prst="rect">
            <a:avLst/>
          </a:prstGeom>
        </p:spPr>
        <p:txBody>
          <a:bodyPr numCol="1">
            <a:noAutofit/>
          </a:bodyPr>
          <a:lstStyle>
            <a:lvl1pPr marL="0" marR="0" indent="0" algn="r"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Cambria" panose="02040503050406030204" pitchFamily="18" charset="0"/>
                <a:ea typeface="Cambria" panose="02040503050406030204" pitchFamily="18" charset="0"/>
                <a:cs typeface="Arial" panose="020B0604020202020204" pitchFamily="34" charset="0"/>
              </a:defRPr>
            </a:lvl1pPr>
          </a:lstStyle>
          <a:p>
            <a:pPr lvl="0"/>
            <a:r>
              <a:rPr lang="en-US" noProof="0" dirty="0"/>
              <a:t>But I must explain to you how all this but I must explain to you how all this</a:t>
            </a:r>
          </a:p>
        </p:txBody>
      </p:sp>
      <p:sp>
        <p:nvSpPr>
          <p:cNvPr id="30" name="Inhaltsplatzhalter 2">
            <a:extLst>
              <a:ext uri="{FF2B5EF4-FFF2-40B4-BE49-F238E27FC236}">
                <a16:creationId xmlns:a16="http://schemas.microsoft.com/office/drawing/2014/main" id="{2CA28026-726F-41F1-8626-8A09F911DC8A}"/>
              </a:ext>
            </a:extLst>
          </p:cNvPr>
          <p:cNvSpPr>
            <a:spLocks noGrp="1"/>
          </p:cNvSpPr>
          <p:nvPr>
            <p:ph sz="half" idx="45" hasCustomPrompt="1"/>
          </p:nvPr>
        </p:nvSpPr>
        <p:spPr>
          <a:xfrm>
            <a:off x="602576" y="1563688"/>
            <a:ext cx="2735025" cy="367561"/>
          </a:xfrm>
          <a:prstGeom prst="rect">
            <a:avLst/>
          </a:prstGeom>
        </p:spPr>
        <p:txBody>
          <a:bodyPr numCol="1" anchor="b">
            <a:noAutofit/>
          </a:bodyPr>
          <a:lstStyle>
            <a:lvl1pPr marL="0" indent="0" algn="r">
              <a:lnSpc>
                <a:spcPct val="100000"/>
              </a:lnSpc>
              <a:spcBef>
                <a:spcPts val="0"/>
              </a:spcBef>
              <a:buClr>
                <a:schemeClr val="tx2"/>
              </a:buClr>
              <a:buSzPct val="115000"/>
              <a:buFontTx/>
              <a:buNone/>
              <a:defRPr sz="1500" b="1">
                <a:solidFill>
                  <a:schemeClr val="accent4"/>
                </a:solidFill>
                <a:latin typeface="+mn-lt"/>
                <a:cs typeface="Arial" panose="020B0604020202020204" pitchFamily="34" charset="0"/>
              </a:defRPr>
            </a:lvl1pPr>
          </a:lstStyle>
          <a:p>
            <a:pPr lvl="0"/>
            <a:r>
              <a:rPr lang="en-US" noProof="0" dirty="0"/>
              <a:t>Edit Info-Box-</a:t>
            </a:r>
            <a:r>
              <a:rPr lang="en-US" noProof="0" dirty="0" err="1"/>
              <a:t>Titel</a:t>
            </a:r>
            <a:r>
              <a:rPr lang="en-US" noProof="0" dirty="0"/>
              <a:t> (H4, 15pt)</a:t>
            </a:r>
          </a:p>
        </p:txBody>
      </p:sp>
      <p:sp>
        <p:nvSpPr>
          <p:cNvPr id="31" name="Inhaltsplatzhalter 2">
            <a:extLst>
              <a:ext uri="{FF2B5EF4-FFF2-40B4-BE49-F238E27FC236}">
                <a16:creationId xmlns:a16="http://schemas.microsoft.com/office/drawing/2014/main" id="{7B1E8D53-2014-4026-BA24-AFED7C634C89}"/>
              </a:ext>
            </a:extLst>
          </p:cNvPr>
          <p:cNvSpPr>
            <a:spLocks noGrp="1"/>
          </p:cNvSpPr>
          <p:nvPr>
            <p:ph sz="half" idx="46" hasCustomPrompt="1"/>
          </p:nvPr>
        </p:nvSpPr>
        <p:spPr>
          <a:xfrm>
            <a:off x="612839" y="3084744"/>
            <a:ext cx="2735025" cy="583462"/>
          </a:xfrm>
          <a:prstGeom prst="rect">
            <a:avLst/>
          </a:prstGeom>
        </p:spPr>
        <p:txBody>
          <a:bodyPr numCol="1">
            <a:noAutofit/>
          </a:bodyPr>
          <a:lstStyle>
            <a:lvl1pPr marL="0" marR="0" indent="0" algn="r"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Cambria" panose="02040503050406030204" pitchFamily="18" charset="0"/>
                <a:ea typeface="Cambria" panose="02040503050406030204" pitchFamily="18" charset="0"/>
                <a:cs typeface="Arial" panose="020B0604020202020204" pitchFamily="34" charset="0"/>
              </a:defRPr>
            </a:lvl1pPr>
          </a:lstStyle>
          <a:p>
            <a:pPr lvl="0"/>
            <a:r>
              <a:rPr lang="en-US" noProof="0" dirty="0"/>
              <a:t>But I must explain to you how all this but I must explain to you how all this</a:t>
            </a:r>
          </a:p>
        </p:txBody>
      </p:sp>
      <p:sp>
        <p:nvSpPr>
          <p:cNvPr id="33" name="Inhaltsplatzhalter 2">
            <a:extLst>
              <a:ext uri="{FF2B5EF4-FFF2-40B4-BE49-F238E27FC236}">
                <a16:creationId xmlns:a16="http://schemas.microsoft.com/office/drawing/2014/main" id="{D4EF0A42-B36C-41AD-A4FE-D2E1A04504D7}"/>
              </a:ext>
            </a:extLst>
          </p:cNvPr>
          <p:cNvSpPr>
            <a:spLocks noGrp="1"/>
          </p:cNvSpPr>
          <p:nvPr>
            <p:ph sz="half" idx="47" hasCustomPrompt="1"/>
          </p:nvPr>
        </p:nvSpPr>
        <p:spPr>
          <a:xfrm>
            <a:off x="612839" y="2614503"/>
            <a:ext cx="2735025" cy="413201"/>
          </a:xfrm>
          <a:prstGeom prst="rect">
            <a:avLst/>
          </a:prstGeom>
        </p:spPr>
        <p:txBody>
          <a:bodyPr numCol="1" anchor="b">
            <a:noAutofit/>
          </a:bodyPr>
          <a:lstStyle>
            <a:lvl1pPr marL="0" indent="0" algn="r">
              <a:lnSpc>
                <a:spcPct val="100000"/>
              </a:lnSpc>
              <a:spcBef>
                <a:spcPts val="0"/>
              </a:spcBef>
              <a:buClr>
                <a:schemeClr val="tx2"/>
              </a:buClr>
              <a:buSzPct val="115000"/>
              <a:buFontTx/>
              <a:buNone/>
              <a:defRPr sz="1500" b="1">
                <a:solidFill>
                  <a:schemeClr val="accent4"/>
                </a:solidFill>
                <a:latin typeface="+mn-lt"/>
                <a:cs typeface="Arial" panose="020B0604020202020204" pitchFamily="34" charset="0"/>
              </a:defRPr>
            </a:lvl1pPr>
          </a:lstStyle>
          <a:p>
            <a:pPr lvl="0"/>
            <a:r>
              <a:rPr lang="en-US" noProof="0" dirty="0"/>
              <a:t>Edit Info-Box-</a:t>
            </a:r>
            <a:r>
              <a:rPr lang="en-US" noProof="0" dirty="0" err="1"/>
              <a:t>Titel</a:t>
            </a:r>
            <a:r>
              <a:rPr lang="en-US" noProof="0" dirty="0"/>
              <a:t> (H4, 15pt)</a:t>
            </a:r>
          </a:p>
        </p:txBody>
      </p:sp>
      <p:sp>
        <p:nvSpPr>
          <p:cNvPr id="34" name="Inhaltsplatzhalter 2">
            <a:extLst>
              <a:ext uri="{FF2B5EF4-FFF2-40B4-BE49-F238E27FC236}">
                <a16:creationId xmlns:a16="http://schemas.microsoft.com/office/drawing/2014/main" id="{DB66E68E-A49A-41BA-80E1-5ED15D6611A8}"/>
              </a:ext>
            </a:extLst>
          </p:cNvPr>
          <p:cNvSpPr>
            <a:spLocks noGrp="1"/>
          </p:cNvSpPr>
          <p:nvPr>
            <p:ph sz="half" idx="48" hasCustomPrompt="1"/>
          </p:nvPr>
        </p:nvSpPr>
        <p:spPr>
          <a:xfrm>
            <a:off x="612839" y="4193415"/>
            <a:ext cx="2735025" cy="583462"/>
          </a:xfrm>
          <a:prstGeom prst="rect">
            <a:avLst/>
          </a:prstGeom>
        </p:spPr>
        <p:txBody>
          <a:bodyPr numCol="1">
            <a:noAutofit/>
          </a:bodyPr>
          <a:lstStyle>
            <a:lvl1pPr marL="0" marR="0" indent="0" algn="r"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Cambria" panose="02040503050406030204" pitchFamily="18" charset="0"/>
                <a:ea typeface="Cambria" panose="02040503050406030204" pitchFamily="18" charset="0"/>
                <a:cs typeface="Arial" panose="020B0604020202020204" pitchFamily="34" charset="0"/>
              </a:defRPr>
            </a:lvl1pPr>
          </a:lstStyle>
          <a:p>
            <a:pPr lvl="0"/>
            <a:r>
              <a:rPr lang="en-US" noProof="0" dirty="0"/>
              <a:t>But I must explain to you how all this but I must explain to you how all this</a:t>
            </a:r>
          </a:p>
        </p:txBody>
      </p:sp>
      <p:sp>
        <p:nvSpPr>
          <p:cNvPr id="35" name="Inhaltsplatzhalter 2">
            <a:extLst>
              <a:ext uri="{FF2B5EF4-FFF2-40B4-BE49-F238E27FC236}">
                <a16:creationId xmlns:a16="http://schemas.microsoft.com/office/drawing/2014/main" id="{262BBEA2-59EE-47E9-957E-C04057ADC063}"/>
              </a:ext>
            </a:extLst>
          </p:cNvPr>
          <p:cNvSpPr>
            <a:spLocks noGrp="1"/>
          </p:cNvSpPr>
          <p:nvPr>
            <p:ph sz="half" idx="49" hasCustomPrompt="1"/>
          </p:nvPr>
        </p:nvSpPr>
        <p:spPr>
          <a:xfrm>
            <a:off x="612839" y="3723174"/>
            <a:ext cx="2735025" cy="413201"/>
          </a:xfrm>
          <a:prstGeom prst="rect">
            <a:avLst/>
          </a:prstGeom>
        </p:spPr>
        <p:txBody>
          <a:bodyPr numCol="1" anchor="b">
            <a:noAutofit/>
          </a:bodyPr>
          <a:lstStyle>
            <a:lvl1pPr marL="0" indent="0" algn="r">
              <a:lnSpc>
                <a:spcPct val="100000"/>
              </a:lnSpc>
              <a:spcBef>
                <a:spcPts val="0"/>
              </a:spcBef>
              <a:buClr>
                <a:schemeClr val="tx2"/>
              </a:buClr>
              <a:buSzPct val="115000"/>
              <a:buFontTx/>
              <a:buNone/>
              <a:defRPr sz="1500" b="1">
                <a:solidFill>
                  <a:schemeClr val="accent4"/>
                </a:solidFill>
                <a:latin typeface="+mn-lt"/>
                <a:cs typeface="Arial" panose="020B0604020202020204" pitchFamily="34" charset="0"/>
              </a:defRPr>
            </a:lvl1pPr>
          </a:lstStyle>
          <a:p>
            <a:pPr lvl="0"/>
            <a:r>
              <a:rPr lang="en-US" noProof="0" dirty="0"/>
              <a:t>Edit Info-Box-</a:t>
            </a:r>
            <a:r>
              <a:rPr lang="en-US" noProof="0" dirty="0" err="1"/>
              <a:t>Titel</a:t>
            </a:r>
            <a:r>
              <a:rPr lang="en-US" noProof="0" dirty="0"/>
              <a:t> (H4, 15pt)</a:t>
            </a:r>
          </a:p>
        </p:txBody>
      </p:sp>
      <p:sp>
        <p:nvSpPr>
          <p:cNvPr id="36" name="Bildplatzhalter 6">
            <a:extLst>
              <a:ext uri="{FF2B5EF4-FFF2-40B4-BE49-F238E27FC236}">
                <a16:creationId xmlns:a16="http://schemas.microsoft.com/office/drawing/2014/main" id="{668292E6-CC71-460B-BF8C-89F3E5DD0FFC}"/>
              </a:ext>
            </a:extLst>
          </p:cNvPr>
          <p:cNvSpPr>
            <a:spLocks noGrp="1"/>
          </p:cNvSpPr>
          <p:nvPr>
            <p:ph type="pic" sz="quarter" idx="50"/>
          </p:nvPr>
        </p:nvSpPr>
        <p:spPr>
          <a:xfrm>
            <a:off x="3476087" y="1682187"/>
            <a:ext cx="758068" cy="758068"/>
          </a:xfrm>
          <a:noFill/>
        </p:spPr>
        <p:txBody>
          <a:bodyPr/>
          <a:lstStyle>
            <a:lvl1pPr>
              <a:defRPr sz="1000"/>
            </a:lvl1pPr>
          </a:lstStyle>
          <a:p>
            <a:r>
              <a:rPr lang="de-DE" dirty="0"/>
              <a:t>Bild durch Klicken auf Symbol hinzufügen</a:t>
            </a:r>
          </a:p>
        </p:txBody>
      </p:sp>
      <p:sp>
        <p:nvSpPr>
          <p:cNvPr id="37" name="Bildplatzhalter 6">
            <a:extLst>
              <a:ext uri="{FF2B5EF4-FFF2-40B4-BE49-F238E27FC236}">
                <a16:creationId xmlns:a16="http://schemas.microsoft.com/office/drawing/2014/main" id="{0998B464-AEA6-4A8F-B221-C6175F7C8269}"/>
              </a:ext>
            </a:extLst>
          </p:cNvPr>
          <p:cNvSpPr>
            <a:spLocks noGrp="1"/>
          </p:cNvSpPr>
          <p:nvPr>
            <p:ph type="pic" sz="quarter" idx="51"/>
          </p:nvPr>
        </p:nvSpPr>
        <p:spPr>
          <a:xfrm>
            <a:off x="3476087" y="2751308"/>
            <a:ext cx="758068" cy="758068"/>
          </a:xfrm>
          <a:noFill/>
        </p:spPr>
        <p:txBody>
          <a:bodyPr/>
          <a:lstStyle>
            <a:lvl1pPr>
              <a:defRPr sz="1000"/>
            </a:lvl1pPr>
          </a:lstStyle>
          <a:p>
            <a:r>
              <a:rPr lang="de-DE" dirty="0"/>
              <a:t>Bild durch Klicken auf Symbol hinzufügen</a:t>
            </a:r>
          </a:p>
        </p:txBody>
      </p:sp>
      <p:sp>
        <p:nvSpPr>
          <p:cNvPr id="38" name="Bildplatzhalter 6">
            <a:extLst>
              <a:ext uri="{FF2B5EF4-FFF2-40B4-BE49-F238E27FC236}">
                <a16:creationId xmlns:a16="http://schemas.microsoft.com/office/drawing/2014/main" id="{E88FB037-3AC4-401D-87A3-616D6D7B3B84}"/>
              </a:ext>
            </a:extLst>
          </p:cNvPr>
          <p:cNvSpPr>
            <a:spLocks noGrp="1"/>
          </p:cNvSpPr>
          <p:nvPr>
            <p:ph type="pic" sz="quarter" idx="52"/>
          </p:nvPr>
        </p:nvSpPr>
        <p:spPr>
          <a:xfrm>
            <a:off x="3476087" y="3814381"/>
            <a:ext cx="758068" cy="758068"/>
          </a:xfrm>
          <a:noFill/>
        </p:spPr>
        <p:txBody>
          <a:bodyPr/>
          <a:lstStyle>
            <a:lvl1pPr>
              <a:defRPr sz="1000"/>
            </a:lvl1pPr>
          </a:lstStyle>
          <a:p>
            <a:r>
              <a:rPr lang="de-DE" dirty="0"/>
              <a:t>Bild durch Klicken auf Symbol hinzufügen</a:t>
            </a:r>
          </a:p>
        </p:txBody>
      </p:sp>
      <p:pic>
        <p:nvPicPr>
          <p:cNvPr id="32" name="Grafik 31">
            <a:extLst>
              <a:ext uri="{FF2B5EF4-FFF2-40B4-BE49-F238E27FC236}">
                <a16:creationId xmlns:a16="http://schemas.microsoft.com/office/drawing/2014/main" id="{8B21495B-BE65-41E0-9941-F22D9AEFC7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5982" y="4649867"/>
            <a:ext cx="284309" cy="284309"/>
          </a:xfrm>
          <a:prstGeom prst="rect">
            <a:avLst/>
          </a:prstGeom>
          <a:blipFill>
            <a:blip r:embed="rId2" cstate="screen">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764194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gram &amp; Facts">
    <p:spTree>
      <p:nvGrpSpPr>
        <p:cNvPr id="1" name=""/>
        <p:cNvGrpSpPr/>
        <p:nvPr/>
      </p:nvGrpSpPr>
      <p:grpSpPr>
        <a:xfrm>
          <a:off x="0" y="0"/>
          <a:ext cx="0" cy="0"/>
          <a:chOff x="0" y="0"/>
          <a:chExt cx="0" cy="0"/>
        </a:xfrm>
      </p:grpSpPr>
      <p:sp>
        <p:nvSpPr>
          <p:cNvPr id="22" name="Inhaltsplatzhalter 2">
            <a:extLst>
              <a:ext uri="{FF2B5EF4-FFF2-40B4-BE49-F238E27FC236}">
                <a16:creationId xmlns:a16="http://schemas.microsoft.com/office/drawing/2014/main" id="{6557D546-DE75-443F-9198-C320E98101DF}"/>
              </a:ext>
            </a:extLst>
          </p:cNvPr>
          <p:cNvSpPr>
            <a:spLocks noGrp="1"/>
          </p:cNvSpPr>
          <p:nvPr>
            <p:ph sz="half" idx="24" hasCustomPrompt="1"/>
          </p:nvPr>
        </p:nvSpPr>
        <p:spPr>
          <a:xfrm>
            <a:off x="5619575" y="2168899"/>
            <a:ext cx="2692632"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Cambria" panose="02040503050406030204" pitchFamily="18" charset="0"/>
                <a:ea typeface="Cambria" panose="02040503050406030204" pitchFamily="18" charset="0"/>
                <a:cs typeface="Arial" panose="020B0604020202020204" pitchFamily="34" charset="0"/>
              </a:defRPr>
            </a:lvl1pPr>
          </a:lstStyle>
          <a:p>
            <a:pPr lvl="0"/>
            <a:r>
              <a:rPr lang="en-US" noProof="0" dirty="0"/>
              <a:t>But I must explain to you how all this but I must explain to you how all this</a:t>
            </a:r>
          </a:p>
        </p:txBody>
      </p:sp>
      <p:sp>
        <p:nvSpPr>
          <p:cNvPr id="23" name="Inhaltsplatzhalter 2">
            <a:extLst>
              <a:ext uri="{FF2B5EF4-FFF2-40B4-BE49-F238E27FC236}">
                <a16:creationId xmlns:a16="http://schemas.microsoft.com/office/drawing/2014/main" id="{5FEFB3C8-12B9-4A17-9D3F-8965109C98C3}"/>
              </a:ext>
            </a:extLst>
          </p:cNvPr>
          <p:cNvSpPr>
            <a:spLocks noGrp="1"/>
          </p:cNvSpPr>
          <p:nvPr>
            <p:ph sz="half" idx="25" hasCustomPrompt="1"/>
          </p:nvPr>
        </p:nvSpPr>
        <p:spPr>
          <a:xfrm>
            <a:off x="5619575" y="1698658"/>
            <a:ext cx="2692632"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2"/>
                </a:solidFill>
                <a:latin typeface="+mn-lt"/>
                <a:cs typeface="Arial" panose="020B0604020202020204" pitchFamily="34" charset="0"/>
              </a:defRPr>
            </a:lvl1pPr>
          </a:lstStyle>
          <a:p>
            <a:pPr lvl="0"/>
            <a:r>
              <a:rPr lang="en-US" noProof="0" dirty="0"/>
              <a:t>Edit Info-Box-</a:t>
            </a:r>
            <a:r>
              <a:rPr lang="en-US" noProof="0" dirty="0" err="1"/>
              <a:t>Titel</a:t>
            </a:r>
            <a:r>
              <a:rPr lang="en-US" noProof="0" dirty="0"/>
              <a:t> (H4, 15pt)</a:t>
            </a:r>
          </a:p>
        </p:txBody>
      </p:sp>
      <p:sp>
        <p:nvSpPr>
          <p:cNvPr id="5" name="Fußzeilenplatzhalter 4">
            <a:extLst>
              <a:ext uri="{FF2B5EF4-FFF2-40B4-BE49-F238E27FC236}">
                <a16:creationId xmlns:a16="http://schemas.microsoft.com/office/drawing/2014/main" id="{F46F18EC-A8CA-47C6-8F08-B8DD47C485D2}"/>
              </a:ext>
            </a:extLst>
          </p:cNvPr>
          <p:cNvSpPr>
            <a:spLocks noGrp="1"/>
          </p:cNvSpPr>
          <p:nvPr>
            <p:ph type="ftr" sz="quarter" idx="28"/>
          </p:nvPr>
        </p:nvSpPr>
        <p:spPr/>
        <p:txBody>
          <a:bodyPr/>
          <a:lstStyle>
            <a:lvl1pPr>
              <a:defRPr>
                <a:latin typeface="+mn-lt"/>
              </a:defRPr>
            </a:lvl1pPr>
          </a:lstStyle>
          <a:p>
            <a:r>
              <a:rPr lang="de-DE" dirty="0"/>
              <a:t>Project Name</a:t>
            </a:r>
          </a:p>
        </p:txBody>
      </p:sp>
      <p:sp>
        <p:nvSpPr>
          <p:cNvPr id="6" name="Foliennummernplatzhalter 5">
            <a:extLst>
              <a:ext uri="{FF2B5EF4-FFF2-40B4-BE49-F238E27FC236}">
                <a16:creationId xmlns:a16="http://schemas.microsoft.com/office/drawing/2014/main" id="{3A35631E-2FCA-472F-8F32-DB9B7BF508B1}"/>
              </a:ext>
            </a:extLst>
          </p:cNvPr>
          <p:cNvSpPr>
            <a:spLocks noGrp="1"/>
          </p:cNvSpPr>
          <p:nvPr>
            <p:ph type="sldNum" sz="quarter" idx="29"/>
          </p:nvPr>
        </p:nvSpPr>
        <p:spPr/>
        <p:txBody>
          <a:bodyPr/>
          <a:lstStyle/>
          <a:p>
            <a:fld id="{DB97557C-07F1-4F6F-B2A1-37771CCEF5CA}" type="slidenum">
              <a:rPr lang="de-DE" smtClean="0"/>
              <a:pPr/>
              <a:t>‹Nr.›</a:t>
            </a:fld>
            <a:endParaRPr lang="de-DE" dirty="0"/>
          </a:p>
        </p:txBody>
      </p:sp>
      <p:sp>
        <p:nvSpPr>
          <p:cNvPr id="20" name="Inhaltsplatzhalter 2">
            <a:extLst>
              <a:ext uri="{FF2B5EF4-FFF2-40B4-BE49-F238E27FC236}">
                <a16:creationId xmlns:a16="http://schemas.microsoft.com/office/drawing/2014/main" id="{6582B851-792F-4E64-94AB-713E5B6E222D}"/>
              </a:ext>
            </a:extLst>
          </p:cNvPr>
          <p:cNvSpPr>
            <a:spLocks noGrp="1"/>
          </p:cNvSpPr>
          <p:nvPr>
            <p:ph sz="half" idx="36" hasCustomPrompt="1"/>
          </p:nvPr>
        </p:nvSpPr>
        <p:spPr>
          <a:xfrm>
            <a:off x="5629838" y="3265354"/>
            <a:ext cx="2692632"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Cambria" panose="02040503050406030204" pitchFamily="18" charset="0"/>
                <a:ea typeface="Cambria" panose="02040503050406030204" pitchFamily="18" charset="0"/>
                <a:cs typeface="Arial" panose="020B0604020202020204" pitchFamily="34" charset="0"/>
              </a:defRPr>
            </a:lvl1pPr>
          </a:lstStyle>
          <a:p>
            <a:pPr lvl="0"/>
            <a:r>
              <a:rPr lang="en-US" noProof="0" dirty="0"/>
              <a:t>But I must explain to you how all this but I must explain to you how all this</a:t>
            </a:r>
          </a:p>
        </p:txBody>
      </p:sp>
      <p:sp>
        <p:nvSpPr>
          <p:cNvPr id="21" name="Inhaltsplatzhalter 2">
            <a:extLst>
              <a:ext uri="{FF2B5EF4-FFF2-40B4-BE49-F238E27FC236}">
                <a16:creationId xmlns:a16="http://schemas.microsoft.com/office/drawing/2014/main" id="{B3693D8F-2D4F-4C0E-B0DF-0F9F6F35A992}"/>
              </a:ext>
            </a:extLst>
          </p:cNvPr>
          <p:cNvSpPr>
            <a:spLocks noGrp="1"/>
          </p:cNvSpPr>
          <p:nvPr>
            <p:ph sz="half" idx="37" hasCustomPrompt="1"/>
          </p:nvPr>
        </p:nvSpPr>
        <p:spPr>
          <a:xfrm>
            <a:off x="5629838" y="2795113"/>
            <a:ext cx="2692632"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2"/>
                </a:solidFill>
                <a:latin typeface="+mn-lt"/>
                <a:cs typeface="Arial" panose="020B0604020202020204" pitchFamily="34" charset="0"/>
              </a:defRPr>
            </a:lvl1pPr>
          </a:lstStyle>
          <a:p>
            <a:pPr lvl="0"/>
            <a:r>
              <a:rPr lang="en-US" noProof="0" dirty="0"/>
              <a:t>Edit Info-Box-</a:t>
            </a:r>
            <a:r>
              <a:rPr lang="en-US" noProof="0" dirty="0" err="1"/>
              <a:t>Titel</a:t>
            </a:r>
            <a:r>
              <a:rPr lang="en-US" noProof="0" dirty="0"/>
              <a:t> (H4, 15pt)</a:t>
            </a:r>
          </a:p>
        </p:txBody>
      </p:sp>
      <p:sp>
        <p:nvSpPr>
          <p:cNvPr id="25" name="Inhaltsplatzhalter 2">
            <a:extLst>
              <a:ext uri="{FF2B5EF4-FFF2-40B4-BE49-F238E27FC236}">
                <a16:creationId xmlns:a16="http://schemas.microsoft.com/office/drawing/2014/main" id="{8870469D-0300-4E20-8995-A0EA3736F7DD}"/>
              </a:ext>
            </a:extLst>
          </p:cNvPr>
          <p:cNvSpPr>
            <a:spLocks noGrp="1"/>
          </p:cNvSpPr>
          <p:nvPr>
            <p:ph sz="half" idx="39" hasCustomPrompt="1"/>
          </p:nvPr>
        </p:nvSpPr>
        <p:spPr>
          <a:xfrm>
            <a:off x="5629838" y="4364777"/>
            <a:ext cx="2692632"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Cambria" panose="02040503050406030204" pitchFamily="18" charset="0"/>
                <a:ea typeface="Cambria" panose="02040503050406030204" pitchFamily="18" charset="0"/>
                <a:cs typeface="Arial" panose="020B0604020202020204" pitchFamily="34" charset="0"/>
              </a:defRPr>
            </a:lvl1pPr>
          </a:lstStyle>
          <a:p>
            <a:pPr lvl="0"/>
            <a:r>
              <a:rPr lang="en-US" noProof="0" dirty="0"/>
              <a:t>But I must explain to you how all this but I must explain to you how all this</a:t>
            </a:r>
          </a:p>
        </p:txBody>
      </p:sp>
      <p:sp>
        <p:nvSpPr>
          <p:cNvPr id="26" name="Inhaltsplatzhalter 2">
            <a:extLst>
              <a:ext uri="{FF2B5EF4-FFF2-40B4-BE49-F238E27FC236}">
                <a16:creationId xmlns:a16="http://schemas.microsoft.com/office/drawing/2014/main" id="{A2EFAEEF-CD9D-4B0B-B988-8B7CB175FDE6}"/>
              </a:ext>
            </a:extLst>
          </p:cNvPr>
          <p:cNvSpPr>
            <a:spLocks noGrp="1"/>
          </p:cNvSpPr>
          <p:nvPr>
            <p:ph sz="half" idx="40" hasCustomPrompt="1"/>
          </p:nvPr>
        </p:nvSpPr>
        <p:spPr>
          <a:xfrm>
            <a:off x="5629838" y="3894536"/>
            <a:ext cx="2692632"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2"/>
                </a:solidFill>
                <a:latin typeface="+mn-lt"/>
                <a:cs typeface="Arial" panose="020B0604020202020204" pitchFamily="34" charset="0"/>
              </a:defRPr>
            </a:lvl1pPr>
          </a:lstStyle>
          <a:p>
            <a:pPr lvl="0"/>
            <a:r>
              <a:rPr lang="en-US" noProof="0" dirty="0"/>
              <a:t>Edit Info-Box-</a:t>
            </a:r>
            <a:r>
              <a:rPr lang="en-US" noProof="0" dirty="0" err="1"/>
              <a:t>Titel</a:t>
            </a:r>
            <a:r>
              <a:rPr lang="en-US" noProof="0" dirty="0"/>
              <a:t> (H4, 15pt)</a:t>
            </a:r>
          </a:p>
        </p:txBody>
      </p:sp>
      <p:sp>
        <p:nvSpPr>
          <p:cNvPr id="7" name="Bildplatzhalter 6">
            <a:extLst>
              <a:ext uri="{FF2B5EF4-FFF2-40B4-BE49-F238E27FC236}">
                <a16:creationId xmlns:a16="http://schemas.microsoft.com/office/drawing/2014/main" id="{A5D3FBDF-087C-40EA-B4B6-E4F790B3D2B6}"/>
              </a:ext>
            </a:extLst>
          </p:cNvPr>
          <p:cNvSpPr>
            <a:spLocks noGrp="1"/>
          </p:cNvSpPr>
          <p:nvPr>
            <p:ph type="pic" sz="quarter" idx="41"/>
          </p:nvPr>
        </p:nvSpPr>
        <p:spPr>
          <a:xfrm>
            <a:off x="4572001" y="1789702"/>
            <a:ext cx="826402" cy="826402"/>
          </a:xfrm>
          <a:solidFill>
            <a:schemeClr val="bg1">
              <a:lumMod val="85000"/>
            </a:schemeClr>
          </a:solidFill>
        </p:spPr>
        <p:txBody>
          <a:bodyPr/>
          <a:lstStyle>
            <a:lvl1pPr>
              <a:defRPr sz="800"/>
            </a:lvl1pPr>
          </a:lstStyle>
          <a:p>
            <a:r>
              <a:rPr lang="de-DE" dirty="0"/>
              <a:t>Bild durch Klicken auf Symbol hinzufügen</a:t>
            </a:r>
          </a:p>
        </p:txBody>
      </p:sp>
      <p:sp>
        <p:nvSpPr>
          <p:cNvPr id="19" name="Bildplatzhalter 6">
            <a:extLst>
              <a:ext uri="{FF2B5EF4-FFF2-40B4-BE49-F238E27FC236}">
                <a16:creationId xmlns:a16="http://schemas.microsoft.com/office/drawing/2014/main" id="{9C0B6771-8941-4284-AE3D-E5AE3B880B2C}"/>
              </a:ext>
            </a:extLst>
          </p:cNvPr>
          <p:cNvSpPr>
            <a:spLocks noGrp="1"/>
          </p:cNvSpPr>
          <p:nvPr>
            <p:ph type="pic" sz="quarter" idx="42"/>
          </p:nvPr>
        </p:nvSpPr>
        <p:spPr>
          <a:xfrm>
            <a:off x="4572000" y="2861191"/>
            <a:ext cx="826402" cy="826402"/>
          </a:xfrm>
          <a:solidFill>
            <a:schemeClr val="bg1">
              <a:lumMod val="85000"/>
            </a:schemeClr>
          </a:solidFill>
        </p:spPr>
        <p:txBody>
          <a:bodyPr/>
          <a:lstStyle>
            <a:lvl1pPr>
              <a:defRPr sz="800"/>
            </a:lvl1pPr>
          </a:lstStyle>
          <a:p>
            <a:r>
              <a:rPr lang="de-DE" dirty="0"/>
              <a:t>Bild durch Klicken auf Symbol hinzufügen</a:t>
            </a:r>
          </a:p>
        </p:txBody>
      </p:sp>
      <p:sp>
        <p:nvSpPr>
          <p:cNvPr id="24" name="Bildplatzhalter 6">
            <a:extLst>
              <a:ext uri="{FF2B5EF4-FFF2-40B4-BE49-F238E27FC236}">
                <a16:creationId xmlns:a16="http://schemas.microsoft.com/office/drawing/2014/main" id="{E6F79BE6-989D-4653-AB76-2D2B56A716F5}"/>
              </a:ext>
            </a:extLst>
          </p:cNvPr>
          <p:cNvSpPr>
            <a:spLocks noGrp="1"/>
          </p:cNvSpPr>
          <p:nvPr>
            <p:ph type="pic" sz="quarter" idx="43"/>
          </p:nvPr>
        </p:nvSpPr>
        <p:spPr>
          <a:xfrm>
            <a:off x="4572000" y="3932680"/>
            <a:ext cx="826402" cy="826402"/>
          </a:xfrm>
          <a:solidFill>
            <a:schemeClr val="bg1">
              <a:lumMod val="85000"/>
            </a:schemeClr>
          </a:solidFill>
        </p:spPr>
        <p:txBody>
          <a:bodyPr/>
          <a:lstStyle>
            <a:lvl1pPr>
              <a:defRPr sz="800"/>
            </a:lvl1pPr>
          </a:lstStyle>
          <a:p>
            <a:r>
              <a:rPr lang="de-DE" dirty="0"/>
              <a:t>Bild durch Klicken auf Symbol hinzufügen</a:t>
            </a:r>
          </a:p>
        </p:txBody>
      </p:sp>
      <p:sp>
        <p:nvSpPr>
          <p:cNvPr id="10" name="Diagrammplatzhalter 9">
            <a:extLst>
              <a:ext uri="{FF2B5EF4-FFF2-40B4-BE49-F238E27FC236}">
                <a16:creationId xmlns:a16="http://schemas.microsoft.com/office/drawing/2014/main" id="{302C1F18-5570-47F2-BD17-4B05D342A656}"/>
              </a:ext>
            </a:extLst>
          </p:cNvPr>
          <p:cNvSpPr>
            <a:spLocks noGrp="1"/>
          </p:cNvSpPr>
          <p:nvPr>
            <p:ph type="chart" sz="quarter" idx="44"/>
          </p:nvPr>
        </p:nvSpPr>
        <p:spPr>
          <a:xfrm>
            <a:off x="684213" y="1789510"/>
            <a:ext cx="3480593" cy="2969419"/>
          </a:xfrm>
        </p:spPr>
        <p:txBody>
          <a:bodyPr/>
          <a:lstStyle/>
          <a:p>
            <a:r>
              <a:rPr lang="de-DE" dirty="0"/>
              <a:t>Diagramm durch Klicken auf Symbol hinzufügen</a:t>
            </a:r>
          </a:p>
        </p:txBody>
      </p:sp>
      <p:sp>
        <p:nvSpPr>
          <p:cNvPr id="3" name="Titel 2">
            <a:extLst>
              <a:ext uri="{FF2B5EF4-FFF2-40B4-BE49-F238E27FC236}">
                <a16:creationId xmlns:a16="http://schemas.microsoft.com/office/drawing/2014/main" id="{212C3F15-C020-436F-B899-738600BCF495}"/>
              </a:ext>
            </a:extLst>
          </p:cNvPr>
          <p:cNvSpPr>
            <a:spLocks noGrp="1"/>
          </p:cNvSpPr>
          <p:nvPr>
            <p:ph type="title" hasCustomPrompt="1"/>
          </p:nvPr>
        </p:nvSpPr>
        <p:spPr/>
        <p:txBody>
          <a:bodyPr/>
          <a:lstStyle>
            <a:lvl1pPr>
              <a:defRPr/>
            </a:lvl1pPr>
          </a:lstStyle>
          <a:p>
            <a:r>
              <a:rPr lang="de-DE" dirty="0"/>
              <a:t>Slide Titel (H2, 27pt)</a:t>
            </a:r>
          </a:p>
        </p:txBody>
      </p:sp>
      <p:pic>
        <p:nvPicPr>
          <p:cNvPr id="27" name="Grafik 26">
            <a:extLst>
              <a:ext uri="{FF2B5EF4-FFF2-40B4-BE49-F238E27FC236}">
                <a16:creationId xmlns:a16="http://schemas.microsoft.com/office/drawing/2014/main" id="{306B5D62-C0AE-4119-9992-F131C00B8D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5982" y="4649867"/>
            <a:ext cx="284309" cy="284309"/>
          </a:xfrm>
          <a:prstGeom prst="rect">
            <a:avLst/>
          </a:prstGeom>
          <a:blipFill>
            <a:blip r:embed="rId2" cstate="screen">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1137096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images upright">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B18CCCCC-768A-483B-A8D5-1A56D3A430EE}"/>
              </a:ext>
            </a:extLst>
          </p:cNvPr>
          <p:cNvSpPr>
            <a:spLocks noGrp="1"/>
          </p:cNvSpPr>
          <p:nvPr>
            <p:ph type="pic" sz="quarter" idx="13"/>
          </p:nvPr>
        </p:nvSpPr>
        <p:spPr>
          <a:xfrm>
            <a:off x="3627966" y="195263"/>
            <a:ext cx="2430000" cy="4725591"/>
          </a:xfrm>
          <a:solidFill>
            <a:schemeClr val="bg1">
              <a:lumMod val="85000"/>
            </a:schemeClr>
          </a:solidFill>
        </p:spPr>
        <p:txBody>
          <a:bodyPr/>
          <a:lstStyle/>
          <a:p>
            <a:r>
              <a:rPr lang="de-DE" dirty="0"/>
              <a:t>Bild durch Klicken auf Symbol hinzufügen</a:t>
            </a:r>
          </a:p>
        </p:txBody>
      </p:sp>
      <p:sp>
        <p:nvSpPr>
          <p:cNvPr id="9" name="Bildplatzhalter 7">
            <a:extLst>
              <a:ext uri="{FF2B5EF4-FFF2-40B4-BE49-F238E27FC236}">
                <a16:creationId xmlns:a16="http://schemas.microsoft.com/office/drawing/2014/main" id="{D0B2BEAC-A583-416E-B4D9-5DC349952ABE}"/>
              </a:ext>
            </a:extLst>
          </p:cNvPr>
          <p:cNvSpPr>
            <a:spLocks noGrp="1"/>
          </p:cNvSpPr>
          <p:nvPr>
            <p:ph type="pic" sz="quarter" idx="14"/>
          </p:nvPr>
        </p:nvSpPr>
        <p:spPr>
          <a:xfrm>
            <a:off x="6057966" y="195263"/>
            <a:ext cx="2430000" cy="4725591"/>
          </a:xfrm>
          <a:solidFill>
            <a:schemeClr val="bg1">
              <a:lumMod val="85000"/>
            </a:schemeClr>
          </a:solidFill>
        </p:spPr>
        <p:txBody>
          <a:bodyPr/>
          <a:lstStyle/>
          <a:p>
            <a:r>
              <a:rPr lang="de-DE" dirty="0"/>
              <a:t>Bild durch Klicken auf Symbol hinzufügen</a:t>
            </a:r>
          </a:p>
        </p:txBody>
      </p:sp>
      <p:sp>
        <p:nvSpPr>
          <p:cNvPr id="10" name="Untertitel 2">
            <a:extLst>
              <a:ext uri="{FF2B5EF4-FFF2-40B4-BE49-F238E27FC236}">
                <a16:creationId xmlns:a16="http://schemas.microsoft.com/office/drawing/2014/main" id="{71E3DDA3-CC4F-46F5-8F27-793882191513}"/>
              </a:ext>
            </a:extLst>
          </p:cNvPr>
          <p:cNvSpPr>
            <a:spLocks noGrp="1"/>
          </p:cNvSpPr>
          <p:nvPr>
            <p:ph type="subTitle" idx="1" hasCustomPrompt="1"/>
          </p:nvPr>
        </p:nvSpPr>
        <p:spPr>
          <a:xfrm>
            <a:off x="494109" y="2095739"/>
            <a:ext cx="2630092" cy="2825115"/>
          </a:xfrm>
        </p:spPr>
        <p:txBody>
          <a:bodyPr>
            <a:noAutofit/>
          </a:bodyPr>
          <a:lstStyle>
            <a:lvl1pPr marL="0" indent="0" algn="l">
              <a:lnSpc>
                <a:spcPct val="110000"/>
              </a:lnSpc>
              <a:buNone/>
              <a:defRPr sz="1800">
                <a:latin typeface="Cambria" panose="02040503050406030204" pitchFamily="18" charset="0"/>
                <a:ea typeface="Cambria" panose="020405030504060302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Lorem </a:t>
            </a:r>
            <a:r>
              <a:rPr lang="de-DE" dirty="0" err="1"/>
              <a:t>ipsum</a:t>
            </a:r>
            <a:r>
              <a:rPr lang="de-DE" dirty="0"/>
              <a:t> </a:t>
            </a:r>
            <a:r>
              <a:rPr lang="de-DE" dirty="0" err="1"/>
              <a:t>dolor</a:t>
            </a:r>
            <a:r>
              <a:rPr lang="de-DE" dirty="0"/>
              <a:t> sit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Aenean commodo </a:t>
            </a:r>
            <a:r>
              <a:rPr lang="de-DE" dirty="0" err="1"/>
              <a:t>ligula</a:t>
            </a:r>
            <a:r>
              <a:rPr lang="de-DE" dirty="0"/>
              <a:t> eget </a:t>
            </a:r>
            <a:r>
              <a:rPr lang="de-DE" dirty="0" err="1"/>
              <a:t>dolor</a:t>
            </a:r>
            <a:r>
              <a:rPr lang="de-DE" dirty="0"/>
              <a:t>. Aenean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lato</a:t>
            </a:r>
            <a:r>
              <a:rPr lang="de-DE" dirty="0"/>
              <a:t> cum </a:t>
            </a:r>
            <a:r>
              <a:rPr lang="de-DE" dirty="0" err="1"/>
              <a:t>novax</a:t>
            </a:r>
            <a:r>
              <a:rPr lang="de-DE" dirty="0"/>
              <a:t>. </a:t>
            </a:r>
          </a:p>
        </p:txBody>
      </p:sp>
      <p:sp>
        <p:nvSpPr>
          <p:cNvPr id="11" name="Titel 1">
            <a:extLst>
              <a:ext uri="{FF2B5EF4-FFF2-40B4-BE49-F238E27FC236}">
                <a16:creationId xmlns:a16="http://schemas.microsoft.com/office/drawing/2014/main" id="{3E8D7781-2EF4-4841-92F2-CE38A5E448BA}"/>
              </a:ext>
            </a:extLst>
          </p:cNvPr>
          <p:cNvSpPr>
            <a:spLocks noGrp="1"/>
          </p:cNvSpPr>
          <p:nvPr>
            <p:ph type="title" hasCustomPrompt="1"/>
          </p:nvPr>
        </p:nvSpPr>
        <p:spPr>
          <a:xfrm>
            <a:off x="494110" y="600075"/>
            <a:ext cx="2630092" cy="1452283"/>
          </a:xfrm>
        </p:spPr>
        <p:txBody>
          <a:bodyPr/>
          <a:lstStyle>
            <a:lvl1pPr marL="0" indent="0">
              <a:buNone/>
              <a:defRPr sz="2700" cap="none" baseline="0">
                <a:latin typeface="+mj-lt"/>
              </a:defRPr>
            </a:lvl1pPr>
          </a:lstStyle>
          <a:p>
            <a:r>
              <a:rPr lang="de-DE" dirty="0"/>
              <a:t>Slide Titel (H2, 27pt)</a:t>
            </a:r>
          </a:p>
        </p:txBody>
      </p:sp>
      <p:sp>
        <p:nvSpPr>
          <p:cNvPr id="3" name="Fußzeilenplatzhalter 2">
            <a:extLst>
              <a:ext uri="{FF2B5EF4-FFF2-40B4-BE49-F238E27FC236}">
                <a16:creationId xmlns:a16="http://schemas.microsoft.com/office/drawing/2014/main" id="{BCE80908-65B3-4CDB-A1AD-AE17DE96D0D7}"/>
              </a:ext>
            </a:extLst>
          </p:cNvPr>
          <p:cNvSpPr>
            <a:spLocks noGrp="1"/>
          </p:cNvSpPr>
          <p:nvPr>
            <p:ph type="ftr" sz="quarter" idx="16"/>
          </p:nvPr>
        </p:nvSpPr>
        <p:spPr/>
        <p:txBody>
          <a:bodyPr/>
          <a:lstStyle>
            <a:lvl1pPr>
              <a:defRPr>
                <a:latin typeface="+mn-lt"/>
              </a:defRPr>
            </a:lvl1pPr>
          </a:lstStyle>
          <a:p>
            <a:r>
              <a:rPr lang="de-DE" dirty="0"/>
              <a:t>Project Name</a:t>
            </a:r>
          </a:p>
        </p:txBody>
      </p:sp>
      <p:sp>
        <p:nvSpPr>
          <p:cNvPr id="4" name="Foliennummernplatzhalter 3">
            <a:extLst>
              <a:ext uri="{FF2B5EF4-FFF2-40B4-BE49-F238E27FC236}">
                <a16:creationId xmlns:a16="http://schemas.microsoft.com/office/drawing/2014/main" id="{C86575DE-4E68-4DE5-95D8-219077336728}"/>
              </a:ext>
            </a:extLst>
          </p:cNvPr>
          <p:cNvSpPr>
            <a:spLocks noGrp="1"/>
          </p:cNvSpPr>
          <p:nvPr>
            <p:ph type="sldNum" sz="quarter" idx="17"/>
          </p:nvPr>
        </p:nvSpPr>
        <p:spPr/>
        <p:txBody>
          <a:bodyPr/>
          <a:lstStyle/>
          <a:p>
            <a:fld id="{DB97557C-07F1-4F6F-B2A1-37771CCEF5CA}" type="slidenum">
              <a:rPr lang="de-DE" smtClean="0"/>
              <a:pPr/>
              <a:t>‹Nr.›</a:t>
            </a:fld>
            <a:endParaRPr lang="de-DE" dirty="0"/>
          </a:p>
        </p:txBody>
      </p:sp>
      <p:pic>
        <p:nvPicPr>
          <p:cNvPr id="12" name="Grafik 11">
            <a:extLst>
              <a:ext uri="{FF2B5EF4-FFF2-40B4-BE49-F238E27FC236}">
                <a16:creationId xmlns:a16="http://schemas.microsoft.com/office/drawing/2014/main" id="{8D799B58-9D9C-4A53-A8C7-8D3133803D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5982" y="4649867"/>
            <a:ext cx="284309" cy="284309"/>
          </a:xfrm>
          <a:prstGeom prst="rect">
            <a:avLst/>
          </a:prstGeom>
          <a:blipFill>
            <a:blip r:embed="rId2" cstate="screen">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1618958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square images">
    <p:spTree>
      <p:nvGrpSpPr>
        <p:cNvPr id="1" name=""/>
        <p:cNvGrpSpPr/>
        <p:nvPr/>
      </p:nvGrpSpPr>
      <p:grpSpPr>
        <a:xfrm>
          <a:off x="0" y="0"/>
          <a:ext cx="0" cy="0"/>
          <a:chOff x="0" y="0"/>
          <a:chExt cx="0" cy="0"/>
        </a:xfrm>
      </p:grpSpPr>
      <p:sp>
        <p:nvSpPr>
          <p:cNvPr id="9" name="Bildplatzhalter 7">
            <a:extLst>
              <a:ext uri="{FF2B5EF4-FFF2-40B4-BE49-F238E27FC236}">
                <a16:creationId xmlns:a16="http://schemas.microsoft.com/office/drawing/2014/main" id="{D0B2BEAC-A583-416E-B4D9-5DC349952ABE}"/>
              </a:ext>
            </a:extLst>
          </p:cNvPr>
          <p:cNvSpPr>
            <a:spLocks noGrp="1"/>
          </p:cNvSpPr>
          <p:nvPr>
            <p:ph type="pic" sz="quarter" idx="14"/>
          </p:nvPr>
        </p:nvSpPr>
        <p:spPr>
          <a:xfrm>
            <a:off x="6123385" y="195262"/>
            <a:ext cx="2364581" cy="2376488"/>
          </a:xfrm>
          <a:solidFill>
            <a:schemeClr val="bg1">
              <a:lumMod val="85000"/>
            </a:schemeClr>
          </a:solidFill>
        </p:spPr>
        <p:txBody>
          <a:bodyPr/>
          <a:lstStyle>
            <a:lvl1pPr>
              <a:defRPr sz="1400"/>
            </a:lvl1pPr>
          </a:lstStyle>
          <a:p>
            <a:r>
              <a:rPr lang="de-DE" dirty="0"/>
              <a:t>Bild durch Klicken auf Symbol hinzufügen</a:t>
            </a:r>
          </a:p>
        </p:txBody>
      </p:sp>
      <p:sp>
        <p:nvSpPr>
          <p:cNvPr id="10" name="Bildplatzhalter 7">
            <a:extLst>
              <a:ext uri="{FF2B5EF4-FFF2-40B4-BE49-F238E27FC236}">
                <a16:creationId xmlns:a16="http://schemas.microsoft.com/office/drawing/2014/main" id="{A53B992D-5A97-465D-94C5-39340837F695}"/>
              </a:ext>
            </a:extLst>
          </p:cNvPr>
          <p:cNvSpPr>
            <a:spLocks noGrp="1"/>
          </p:cNvSpPr>
          <p:nvPr>
            <p:ph type="pic" sz="quarter" idx="16"/>
          </p:nvPr>
        </p:nvSpPr>
        <p:spPr>
          <a:xfrm>
            <a:off x="6123385" y="2571750"/>
            <a:ext cx="2364581" cy="2349104"/>
          </a:xfrm>
          <a:solidFill>
            <a:schemeClr val="bg1">
              <a:lumMod val="85000"/>
            </a:schemeClr>
          </a:solidFill>
        </p:spPr>
        <p:txBody>
          <a:bodyPr/>
          <a:lstStyle>
            <a:lvl1pPr>
              <a:defRPr sz="1400"/>
            </a:lvl1pPr>
          </a:lstStyle>
          <a:p>
            <a:r>
              <a:rPr lang="de-DE" dirty="0"/>
              <a:t>Bild durch Klicken auf Symbol hinzufügen</a:t>
            </a:r>
          </a:p>
        </p:txBody>
      </p:sp>
      <p:sp>
        <p:nvSpPr>
          <p:cNvPr id="15" name="Bildplatzhalter 7">
            <a:extLst>
              <a:ext uri="{FF2B5EF4-FFF2-40B4-BE49-F238E27FC236}">
                <a16:creationId xmlns:a16="http://schemas.microsoft.com/office/drawing/2014/main" id="{BE35A95F-F93A-469E-AC81-ECB8D1B06CB0}"/>
              </a:ext>
            </a:extLst>
          </p:cNvPr>
          <p:cNvSpPr>
            <a:spLocks noGrp="1"/>
          </p:cNvSpPr>
          <p:nvPr>
            <p:ph type="pic" sz="quarter" idx="20"/>
          </p:nvPr>
        </p:nvSpPr>
        <p:spPr>
          <a:xfrm>
            <a:off x="3758804" y="195262"/>
            <a:ext cx="2364581" cy="2376488"/>
          </a:xfrm>
          <a:solidFill>
            <a:schemeClr val="bg1">
              <a:lumMod val="85000"/>
            </a:schemeClr>
          </a:solidFill>
        </p:spPr>
        <p:txBody>
          <a:bodyPr/>
          <a:lstStyle>
            <a:lvl1pPr>
              <a:defRPr sz="1400"/>
            </a:lvl1pPr>
          </a:lstStyle>
          <a:p>
            <a:r>
              <a:rPr lang="de-DE" dirty="0"/>
              <a:t>Bild durch Klicken auf Symbol hinzufügen</a:t>
            </a:r>
          </a:p>
        </p:txBody>
      </p:sp>
      <p:sp>
        <p:nvSpPr>
          <p:cNvPr id="16" name="Bildplatzhalter 7">
            <a:extLst>
              <a:ext uri="{FF2B5EF4-FFF2-40B4-BE49-F238E27FC236}">
                <a16:creationId xmlns:a16="http://schemas.microsoft.com/office/drawing/2014/main" id="{FF80C647-A1E9-4844-AFA6-6918EF07FEA7}"/>
              </a:ext>
            </a:extLst>
          </p:cNvPr>
          <p:cNvSpPr>
            <a:spLocks noGrp="1"/>
          </p:cNvSpPr>
          <p:nvPr>
            <p:ph type="pic" sz="quarter" idx="21"/>
          </p:nvPr>
        </p:nvSpPr>
        <p:spPr>
          <a:xfrm>
            <a:off x="3758804" y="2571750"/>
            <a:ext cx="2364581" cy="2349104"/>
          </a:xfrm>
          <a:solidFill>
            <a:schemeClr val="bg1">
              <a:lumMod val="85000"/>
            </a:schemeClr>
          </a:solidFill>
        </p:spPr>
        <p:txBody>
          <a:bodyPr/>
          <a:lstStyle>
            <a:lvl1pPr>
              <a:defRPr sz="1400"/>
            </a:lvl1pPr>
          </a:lstStyle>
          <a:p>
            <a:r>
              <a:rPr lang="de-DE" dirty="0"/>
              <a:t>Bild durch Klicken auf Symbol hinzufügen</a:t>
            </a:r>
          </a:p>
        </p:txBody>
      </p:sp>
      <p:sp>
        <p:nvSpPr>
          <p:cNvPr id="3" name="Untertitel 2">
            <a:extLst>
              <a:ext uri="{FF2B5EF4-FFF2-40B4-BE49-F238E27FC236}">
                <a16:creationId xmlns:a16="http://schemas.microsoft.com/office/drawing/2014/main" id="{87CDE7AE-2035-499C-83CF-650DC47E3346}"/>
              </a:ext>
            </a:extLst>
          </p:cNvPr>
          <p:cNvSpPr>
            <a:spLocks noGrp="1"/>
          </p:cNvSpPr>
          <p:nvPr>
            <p:ph type="subTitle" idx="1" hasCustomPrompt="1"/>
          </p:nvPr>
        </p:nvSpPr>
        <p:spPr>
          <a:xfrm>
            <a:off x="494109" y="2095738"/>
            <a:ext cx="2926209" cy="2434400"/>
          </a:xfrm>
        </p:spPr>
        <p:txBody>
          <a:bodyPr>
            <a:noAutofit/>
          </a:bodyPr>
          <a:lstStyle>
            <a:lvl1pPr marL="0" indent="0" algn="l">
              <a:lnSpc>
                <a:spcPct val="110000"/>
              </a:lnSpc>
              <a:buNone/>
              <a:defRPr sz="1800">
                <a:latin typeface="Cambria" panose="02040503050406030204" pitchFamily="18" charset="0"/>
                <a:ea typeface="Cambria" panose="020405030504060302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a:t>
            </a:r>
          </a:p>
        </p:txBody>
      </p:sp>
      <p:sp>
        <p:nvSpPr>
          <p:cNvPr id="11" name="Titel 1">
            <a:extLst>
              <a:ext uri="{FF2B5EF4-FFF2-40B4-BE49-F238E27FC236}">
                <a16:creationId xmlns:a16="http://schemas.microsoft.com/office/drawing/2014/main" id="{B8759177-C059-4BBF-9F6A-5329C60AA2CF}"/>
              </a:ext>
            </a:extLst>
          </p:cNvPr>
          <p:cNvSpPr>
            <a:spLocks noGrp="1"/>
          </p:cNvSpPr>
          <p:nvPr>
            <p:ph type="title" hasCustomPrompt="1"/>
          </p:nvPr>
        </p:nvSpPr>
        <p:spPr>
          <a:xfrm>
            <a:off x="494110" y="708423"/>
            <a:ext cx="2926209" cy="1211818"/>
          </a:xfrm>
        </p:spPr>
        <p:txBody>
          <a:bodyPr/>
          <a:lstStyle>
            <a:lvl1pPr marL="0" indent="0">
              <a:buNone/>
              <a:defRPr cap="none" baseline="0"/>
            </a:lvl1pPr>
          </a:lstStyle>
          <a:p>
            <a:r>
              <a:rPr lang="de-DE" dirty="0"/>
              <a:t>Slide Titel (H2, 27pt)</a:t>
            </a:r>
          </a:p>
        </p:txBody>
      </p:sp>
      <p:sp>
        <p:nvSpPr>
          <p:cNvPr id="4" name="Fußzeilenplatzhalter 3">
            <a:extLst>
              <a:ext uri="{FF2B5EF4-FFF2-40B4-BE49-F238E27FC236}">
                <a16:creationId xmlns:a16="http://schemas.microsoft.com/office/drawing/2014/main" id="{51EFA6B0-35E4-4F26-9B3C-BFC430F9196B}"/>
              </a:ext>
            </a:extLst>
          </p:cNvPr>
          <p:cNvSpPr>
            <a:spLocks noGrp="1"/>
          </p:cNvSpPr>
          <p:nvPr>
            <p:ph type="ftr" sz="quarter" idx="23"/>
          </p:nvPr>
        </p:nvSpPr>
        <p:spPr/>
        <p:txBody>
          <a:bodyPr/>
          <a:lstStyle/>
          <a:p>
            <a:r>
              <a:rPr lang="de-DE" dirty="0"/>
              <a:t>Project Name</a:t>
            </a:r>
          </a:p>
        </p:txBody>
      </p:sp>
      <p:sp>
        <p:nvSpPr>
          <p:cNvPr id="5" name="Foliennummernplatzhalter 4">
            <a:extLst>
              <a:ext uri="{FF2B5EF4-FFF2-40B4-BE49-F238E27FC236}">
                <a16:creationId xmlns:a16="http://schemas.microsoft.com/office/drawing/2014/main" id="{235D3AE9-0088-48F5-AAA8-520D28D02312}"/>
              </a:ext>
            </a:extLst>
          </p:cNvPr>
          <p:cNvSpPr>
            <a:spLocks noGrp="1"/>
          </p:cNvSpPr>
          <p:nvPr>
            <p:ph type="sldNum" sz="quarter" idx="24"/>
          </p:nvPr>
        </p:nvSpPr>
        <p:spPr/>
        <p:txBody>
          <a:bodyPr/>
          <a:lstStyle/>
          <a:p>
            <a:fld id="{DB97557C-07F1-4F6F-B2A1-37771CCEF5CA}" type="slidenum">
              <a:rPr lang="de-DE" smtClean="0"/>
              <a:pPr/>
              <a:t>‹Nr.›</a:t>
            </a:fld>
            <a:endParaRPr lang="de-DE" dirty="0"/>
          </a:p>
        </p:txBody>
      </p:sp>
      <p:pic>
        <p:nvPicPr>
          <p:cNvPr id="17" name="Grafik 16">
            <a:extLst>
              <a:ext uri="{FF2B5EF4-FFF2-40B4-BE49-F238E27FC236}">
                <a16:creationId xmlns:a16="http://schemas.microsoft.com/office/drawing/2014/main" id="{70346FBB-6262-47EB-BA9E-E1AC913D43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5982" y="4649867"/>
            <a:ext cx="284309" cy="284309"/>
          </a:xfrm>
          <a:prstGeom prst="rect">
            <a:avLst/>
          </a:prstGeom>
          <a:blipFill>
            <a:blip r:embed="rId2" cstate="screen">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3794568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on Re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F50EC52F-8091-4E04-A603-50A23C2D72DE}"/>
              </a:ext>
            </a:extLst>
          </p:cNvPr>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baseline="0" dirty="0">
              <a:solidFill>
                <a:schemeClr val="bg1"/>
              </a:solidFill>
              <a:latin typeface="+mj-lt"/>
            </a:endParaRPr>
          </a:p>
        </p:txBody>
      </p:sp>
      <p:sp>
        <p:nvSpPr>
          <p:cNvPr id="2" name="Titel 1">
            <a:extLst>
              <a:ext uri="{FF2B5EF4-FFF2-40B4-BE49-F238E27FC236}">
                <a16:creationId xmlns:a16="http://schemas.microsoft.com/office/drawing/2014/main" id="{1835F416-97C1-4C89-BD9A-B83582F9AA28}"/>
              </a:ext>
            </a:extLst>
          </p:cNvPr>
          <p:cNvSpPr>
            <a:spLocks noGrp="1"/>
          </p:cNvSpPr>
          <p:nvPr>
            <p:ph type="title" hasCustomPrompt="1"/>
          </p:nvPr>
        </p:nvSpPr>
        <p:spPr>
          <a:xfrm>
            <a:off x="2252126" y="1133600"/>
            <a:ext cx="4639748" cy="2643100"/>
          </a:xfrm>
        </p:spPr>
        <p:txBody>
          <a:bodyPr anchor="ctr"/>
          <a:lstStyle>
            <a:lvl1pPr marL="0" indent="0" algn="ctr">
              <a:lnSpc>
                <a:spcPct val="80000"/>
              </a:lnSpc>
              <a:buNone/>
              <a:defRPr sz="3000" cap="none" baseline="0">
                <a:solidFill>
                  <a:schemeClr val="bg1"/>
                </a:solidFill>
              </a:defRPr>
            </a:lvl1pPr>
          </a:lstStyle>
          <a:p>
            <a:r>
              <a:rPr lang="de-DE" dirty="0"/>
              <a:t>„Edit Quote Text </a:t>
            </a:r>
            <a:r>
              <a:rPr lang="en-US" dirty="0"/>
              <a:t>(H1, 30pt) Lorem Ipsum Dolor Sit </a:t>
            </a:r>
            <a:r>
              <a:rPr lang="en-US" dirty="0" err="1"/>
              <a:t>Amet</a:t>
            </a:r>
            <a:r>
              <a:rPr lang="en-US" dirty="0"/>
              <a:t> sin </a:t>
            </a:r>
            <a:r>
              <a:rPr lang="en-US" dirty="0" err="1"/>
              <a:t>culum</a:t>
            </a:r>
            <a:r>
              <a:rPr lang="en-US" dirty="0"/>
              <a:t> nostra ex. </a:t>
            </a:r>
            <a:r>
              <a:rPr lang="de-DE" dirty="0"/>
              <a:t>“</a:t>
            </a:r>
          </a:p>
        </p:txBody>
      </p:sp>
      <p:pic>
        <p:nvPicPr>
          <p:cNvPr id="7" name="Grafik 6">
            <a:extLst>
              <a:ext uri="{FF2B5EF4-FFF2-40B4-BE49-F238E27FC236}">
                <a16:creationId xmlns:a16="http://schemas.microsoft.com/office/drawing/2014/main" id="{EAF310AC-E588-4886-9249-3A679F12FF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84616" y="4636545"/>
            <a:ext cx="284309" cy="284309"/>
          </a:xfrm>
          <a:prstGeom prst="rect">
            <a:avLst/>
          </a:prstGeom>
        </p:spPr>
      </p:pic>
      <p:sp>
        <p:nvSpPr>
          <p:cNvPr id="12" name="Textplatzhalter 11">
            <a:extLst>
              <a:ext uri="{FF2B5EF4-FFF2-40B4-BE49-F238E27FC236}">
                <a16:creationId xmlns:a16="http://schemas.microsoft.com/office/drawing/2014/main" id="{59D33ECC-94A1-4342-9823-BE4AF84E9A2C}"/>
              </a:ext>
            </a:extLst>
          </p:cNvPr>
          <p:cNvSpPr>
            <a:spLocks noGrp="1"/>
          </p:cNvSpPr>
          <p:nvPr>
            <p:ph type="body" sz="quarter" idx="13" hasCustomPrompt="1"/>
          </p:nvPr>
        </p:nvSpPr>
        <p:spPr>
          <a:xfrm>
            <a:off x="1284685" y="3888582"/>
            <a:ext cx="6546056" cy="641747"/>
          </a:xfrm>
        </p:spPr>
        <p:txBody>
          <a:bodyPr/>
          <a:lstStyle>
            <a:lvl1pPr algn="ctr">
              <a:defRPr>
                <a:solidFill>
                  <a:schemeClr val="bg1"/>
                </a:solidFill>
                <a:latin typeface="+mn-lt"/>
              </a:defRPr>
            </a:lvl1pPr>
          </a:lstStyle>
          <a:p>
            <a:pPr lvl="0"/>
            <a:r>
              <a:rPr lang="de-DE" dirty="0"/>
              <a:t>Edit </a:t>
            </a:r>
            <a:r>
              <a:rPr lang="de-DE" dirty="0" err="1"/>
              <a:t>Subtitle</a:t>
            </a:r>
            <a:r>
              <a:rPr lang="de-DE" dirty="0"/>
              <a:t> (H3, 18pt) Lorem Ipsum </a:t>
            </a:r>
            <a:r>
              <a:rPr lang="de-DE" dirty="0" err="1"/>
              <a:t>Dolor</a:t>
            </a:r>
            <a:r>
              <a:rPr lang="de-DE" dirty="0"/>
              <a:t> Sit Amet</a:t>
            </a:r>
          </a:p>
        </p:txBody>
      </p:sp>
      <p:sp>
        <p:nvSpPr>
          <p:cNvPr id="15" name="Foliennummernplatzhalter 14">
            <a:extLst>
              <a:ext uri="{FF2B5EF4-FFF2-40B4-BE49-F238E27FC236}">
                <a16:creationId xmlns:a16="http://schemas.microsoft.com/office/drawing/2014/main" id="{D377D2D4-7627-473C-AE16-E22388F1D892}"/>
              </a:ext>
            </a:extLst>
          </p:cNvPr>
          <p:cNvSpPr>
            <a:spLocks noGrp="1"/>
          </p:cNvSpPr>
          <p:nvPr>
            <p:ph type="sldNum" sz="quarter" idx="16"/>
          </p:nvPr>
        </p:nvSpPr>
        <p:spPr/>
        <p:txBody>
          <a:bodyPr/>
          <a:lstStyle>
            <a:lvl1pPr>
              <a:defRPr>
                <a:solidFill>
                  <a:schemeClr val="bg1"/>
                </a:solidFill>
              </a:defRPr>
            </a:lvl1pPr>
          </a:lstStyle>
          <a:p>
            <a:fld id="{DB97557C-07F1-4F6F-B2A1-37771CCEF5CA}" type="slidenum">
              <a:rPr lang="de-DE" smtClean="0"/>
              <a:pPr/>
              <a:t>‹Nr.›</a:t>
            </a:fld>
            <a:endParaRPr lang="de-DE" dirty="0"/>
          </a:p>
        </p:txBody>
      </p:sp>
      <p:sp>
        <p:nvSpPr>
          <p:cNvPr id="13" name="Fußzeilenplatzhalter 12">
            <a:extLst>
              <a:ext uri="{FF2B5EF4-FFF2-40B4-BE49-F238E27FC236}">
                <a16:creationId xmlns:a16="http://schemas.microsoft.com/office/drawing/2014/main" id="{C8F42386-3753-4ACB-BC5E-502253DCC825}"/>
              </a:ext>
            </a:extLst>
          </p:cNvPr>
          <p:cNvSpPr>
            <a:spLocks noGrp="1"/>
          </p:cNvSpPr>
          <p:nvPr>
            <p:ph type="ftr" sz="quarter" idx="15"/>
          </p:nvPr>
        </p:nvSpPr>
        <p:spPr/>
        <p:txBody>
          <a:bodyPr/>
          <a:lstStyle>
            <a:lvl1pPr>
              <a:defRPr>
                <a:solidFill>
                  <a:schemeClr val="bg1"/>
                </a:solidFill>
                <a:latin typeface="+mn-lt"/>
              </a:defRPr>
            </a:lvl1pPr>
          </a:lstStyle>
          <a:p>
            <a:r>
              <a:rPr lang="de-DE" dirty="0"/>
              <a:t>Project Name</a:t>
            </a:r>
          </a:p>
        </p:txBody>
      </p:sp>
    </p:spTree>
    <p:extLst>
      <p:ext uri="{BB962C8B-B14F-4D97-AF65-F5344CB8AC3E}">
        <p14:creationId xmlns:p14="http://schemas.microsoft.com/office/powerpoint/2010/main" val="157240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2 - Light Blue">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20DB2C57-481B-48E5-B2C7-521F919B6150}"/>
              </a:ext>
            </a:extLst>
          </p:cNvPr>
          <p:cNvSpPr/>
          <p:nvPr userDrawn="1"/>
        </p:nvSpPr>
        <p:spPr>
          <a:xfrm rot="10800000">
            <a:off x="0" y="0"/>
            <a:ext cx="9144000" cy="5143500"/>
          </a:xfrm>
          <a:prstGeom prst="rect">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sp>
        <p:nvSpPr>
          <p:cNvPr id="14" name="L-Form 13">
            <a:extLst>
              <a:ext uri="{FF2B5EF4-FFF2-40B4-BE49-F238E27FC236}">
                <a16:creationId xmlns:a16="http://schemas.microsoft.com/office/drawing/2014/main" id="{34C56F39-F49D-4969-AE25-66209018B502}"/>
              </a:ext>
            </a:extLst>
          </p:cNvPr>
          <p:cNvSpPr/>
          <p:nvPr userDrawn="1"/>
        </p:nvSpPr>
        <p:spPr>
          <a:xfrm>
            <a:off x="309484" y="3837390"/>
            <a:ext cx="322048" cy="1014571"/>
          </a:xfrm>
          <a:prstGeom prst="corner">
            <a:avLst>
              <a:gd name="adj1" fmla="val 2973"/>
              <a:gd name="adj2" fmla="val 3418"/>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sz="1013" dirty="0">
              <a:solidFill>
                <a:schemeClr val="bg1"/>
              </a:solidFill>
            </a:endParaRPr>
          </a:p>
        </p:txBody>
      </p:sp>
      <p:sp>
        <p:nvSpPr>
          <p:cNvPr id="17" name="Bildplatzhalter 16">
            <a:extLst>
              <a:ext uri="{FF2B5EF4-FFF2-40B4-BE49-F238E27FC236}">
                <a16:creationId xmlns:a16="http://schemas.microsoft.com/office/drawing/2014/main" id="{122002FD-81C7-465A-8600-438580CE5618}"/>
              </a:ext>
            </a:extLst>
          </p:cNvPr>
          <p:cNvSpPr>
            <a:spLocks noGrp="1"/>
          </p:cNvSpPr>
          <p:nvPr>
            <p:ph type="pic" sz="quarter" idx="14"/>
          </p:nvPr>
        </p:nvSpPr>
        <p:spPr>
          <a:xfrm>
            <a:off x="1452459" y="424237"/>
            <a:ext cx="2284296" cy="2807561"/>
          </a:xfrm>
          <a:solidFill>
            <a:schemeClr val="bg1">
              <a:lumMod val="85000"/>
            </a:schemeClr>
          </a:solidFill>
        </p:spPr>
        <p:txBody>
          <a:bodyPr/>
          <a:lstStyle/>
          <a:p>
            <a:r>
              <a:rPr lang="de-DE" dirty="0"/>
              <a:t>Bild durch Klicken auf Symbol hinzufügen</a:t>
            </a:r>
          </a:p>
        </p:txBody>
      </p:sp>
      <p:sp>
        <p:nvSpPr>
          <p:cNvPr id="18" name="Titel 17">
            <a:extLst>
              <a:ext uri="{FF2B5EF4-FFF2-40B4-BE49-F238E27FC236}">
                <a16:creationId xmlns:a16="http://schemas.microsoft.com/office/drawing/2014/main" id="{C66499D0-DF1B-4784-98A9-DE3CFF8A727D}"/>
              </a:ext>
            </a:extLst>
          </p:cNvPr>
          <p:cNvSpPr>
            <a:spLocks noGrp="1"/>
          </p:cNvSpPr>
          <p:nvPr>
            <p:ph type="title" hasCustomPrompt="1"/>
          </p:nvPr>
        </p:nvSpPr>
        <p:spPr>
          <a:xfrm>
            <a:off x="4572001" y="1318260"/>
            <a:ext cx="4071938" cy="1657541"/>
          </a:xfrm>
        </p:spPr>
        <p:txBody>
          <a:bodyPr anchor="b"/>
          <a:lstStyle>
            <a:lvl1pPr marL="0" indent="0">
              <a:lnSpc>
                <a:spcPct val="90000"/>
              </a:lnSpc>
              <a:buNone/>
              <a:defRPr lang="de-DE" sz="3000" b="1" kern="1200" cap="none" spc="-75" baseline="0" dirty="0">
                <a:solidFill>
                  <a:schemeClr val="tx1"/>
                </a:solidFill>
                <a:latin typeface="+mj-lt"/>
                <a:ea typeface="+mj-ea"/>
                <a:cs typeface="Arial" panose="020B0604020202020204" pitchFamily="34" charset="0"/>
              </a:defRPr>
            </a:lvl1pPr>
          </a:lstStyle>
          <a:p>
            <a:r>
              <a:rPr lang="en-US" dirty="0"/>
              <a:t>Edit Presentation Title (H1, 30pt) </a:t>
            </a:r>
            <a:endParaRPr lang="de-DE" dirty="0"/>
          </a:p>
        </p:txBody>
      </p:sp>
      <p:sp>
        <p:nvSpPr>
          <p:cNvPr id="20" name="Textplatzhalter 19">
            <a:extLst>
              <a:ext uri="{FF2B5EF4-FFF2-40B4-BE49-F238E27FC236}">
                <a16:creationId xmlns:a16="http://schemas.microsoft.com/office/drawing/2014/main" id="{1887AD9E-9DA6-4683-8599-855BFD6267F6}"/>
              </a:ext>
            </a:extLst>
          </p:cNvPr>
          <p:cNvSpPr>
            <a:spLocks noGrp="1"/>
          </p:cNvSpPr>
          <p:nvPr>
            <p:ph type="body" sz="quarter" idx="15" hasCustomPrompt="1"/>
          </p:nvPr>
        </p:nvSpPr>
        <p:spPr>
          <a:xfrm>
            <a:off x="4572001" y="3084147"/>
            <a:ext cx="4071938" cy="1199153"/>
          </a:xfrm>
        </p:spPr>
        <p:txBody>
          <a:bodyPr/>
          <a:lstStyle>
            <a:lvl1pPr>
              <a:defRPr>
                <a:latin typeface="+mn-lt"/>
              </a:defRPr>
            </a:lvl1pPr>
          </a:lstStyle>
          <a:p>
            <a:pPr lvl="0"/>
            <a:r>
              <a:rPr lang="de-DE" dirty="0"/>
              <a:t>Edit </a:t>
            </a:r>
            <a:r>
              <a:rPr lang="de-DE" dirty="0" err="1"/>
              <a:t>Subtitle</a:t>
            </a:r>
            <a:r>
              <a:rPr lang="de-DE" dirty="0"/>
              <a:t> (H3, 18pt) Lorem Ipsum </a:t>
            </a:r>
            <a:r>
              <a:rPr lang="de-DE" dirty="0" err="1"/>
              <a:t>Dolor</a:t>
            </a:r>
            <a:r>
              <a:rPr lang="de-DE" dirty="0"/>
              <a:t> Sit Amet</a:t>
            </a:r>
          </a:p>
        </p:txBody>
      </p:sp>
      <p:sp>
        <p:nvSpPr>
          <p:cNvPr id="22" name="Textplatzhalter 21">
            <a:extLst>
              <a:ext uri="{FF2B5EF4-FFF2-40B4-BE49-F238E27FC236}">
                <a16:creationId xmlns:a16="http://schemas.microsoft.com/office/drawing/2014/main" id="{062FAF6B-C141-4C1D-86EB-55C2856B44AF}"/>
              </a:ext>
            </a:extLst>
          </p:cNvPr>
          <p:cNvSpPr>
            <a:spLocks noGrp="1"/>
          </p:cNvSpPr>
          <p:nvPr>
            <p:ph type="body" sz="quarter" idx="16" hasCustomPrompt="1"/>
          </p:nvPr>
        </p:nvSpPr>
        <p:spPr>
          <a:xfrm>
            <a:off x="845819" y="4570100"/>
            <a:ext cx="6624509" cy="541735"/>
          </a:xfrm>
        </p:spPr>
        <p:txBody>
          <a:bodyPr anchor="ctr">
            <a:normAutofit/>
          </a:bodyPr>
          <a:lstStyle>
            <a:lvl1pPr>
              <a:defRPr lang="de-DE" sz="1100" b="0" kern="1200" spc="165" dirty="0">
                <a:solidFill>
                  <a:schemeClr val="accent4"/>
                </a:solidFill>
                <a:latin typeface="+mn-lt"/>
                <a:ea typeface="+mn-ea"/>
                <a:cs typeface="Arial" panose="020B0604020202020204" pitchFamily="34" charset="0"/>
              </a:defRPr>
            </a:lvl1pPr>
          </a:lstStyle>
          <a:p>
            <a:pPr lvl="0"/>
            <a:r>
              <a:rPr lang="de-DE" dirty="0"/>
              <a:t>Conference title, Name </a:t>
            </a:r>
            <a:r>
              <a:rPr lang="de-DE" dirty="0" err="1"/>
              <a:t>of</a:t>
            </a:r>
            <a:r>
              <a:rPr lang="de-DE" dirty="0"/>
              <a:t> Series, Location   |   Name </a:t>
            </a:r>
            <a:r>
              <a:rPr lang="de-DE" dirty="0" err="1"/>
              <a:t>of</a:t>
            </a:r>
            <a:r>
              <a:rPr lang="de-DE" dirty="0"/>
              <a:t> </a:t>
            </a:r>
            <a:r>
              <a:rPr lang="de-DE" dirty="0" err="1"/>
              <a:t>the</a:t>
            </a:r>
            <a:r>
              <a:rPr lang="de-DE" dirty="0"/>
              <a:t> </a:t>
            </a:r>
            <a:r>
              <a:rPr lang="de-DE" dirty="0" err="1"/>
              <a:t>Presenter</a:t>
            </a:r>
            <a:endParaRPr lang="de-DE" dirty="0"/>
          </a:p>
        </p:txBody>
      </p:sp>
      <p:sp>
        <p:nvSpPr>
          <p:cNvPr id="24" name="Textplatzhalter 23">
            <a:extLst>
              <a:ext uri="{FF2B5EF4-FFF2-40B4-BE49-F238E27FC236}">
                <a16:creationId xmlns:a16="http://schemas.microsoft.com/office/drawing/2014/main" id="{63C7A590-D8DE-4F1E-839B-C1C57923D841}"/>
              </a:ext>
            </a:extLst>
          </p:cNvPr>
          <p:cNvSpPr>
            <a:spLocks noGrp="1"/>
          </p:cNvSpPr>
          <p:nvPr>
            <p:ph type="body" sz="quarter" idx="17" hasCustomPrompt="1"/>
          </p:nvPr>
        </p:nvSpPr>
        <p:spPr>
          <a:xfrm rot="16200000">
            <a:off x="-1112325" y="1956006"/>
            <a:ext cx="2865357" cy="541735"/>
          </a:xfrm>
        </p:spPr>
        <p:txBody>
          <a:bodyPr anchor="ctr">
            <a:normAutofit/>
          </a:bodyPr>
          <a:lstStyle>
            <a:lvl1pPr>
              <a:defRPr lang="de-DE" sz="1100" b="0" kern="1200" spc="165" dirty="0">
                <a:solidFill>
                  <a:schemeClr val="accent4"/>
                </a:solidFill>
                <a:latin typeface="+mn-lt"/>
                <a:ea typeface="+mn-ea"/>
                <a:cs typeface="Arial" panose="020B0604020202020204" pitchFamily="34" charset="0"/>
              </a:defRPr>
            </a:lvl1pPr>
          </a:lstStyle>
          <a:p>
            <a:pPr lvl="0"/>
            <a:r>
              <a:rPr lang="de-DE" dirty="0"/>
              <a:t>12.04.2022</a:t>
            </a:r>
          </a:p>
        </p:txBody>
      </p:sp>
      <p:pic>
        <p:nvPicPr>
          <p:cNvPr id="13" name="Grafik 12">
            <a:extLst>
              <a:ext uri="{FF2B5EF4-FFF2-40B4-BE49-F238E27FC236}">
                <a16:creationId xmlns:a16="http://schemas.microsoft.com/office/drawing/2014/main" id="{B7AADF42-F12F-49BD-9053-12A949D0C34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6230" t="29007" r="15600" b="28333"/>
          <a:stretch/>
        </p:blipFill>
        <p:spPr>
          <a:xfrm>
            <a:off x="7200000" y="252000"/>
            <a:ext cx="1663263" cy="554421"/>
          </a:xfrm>
          <a:prstGeom prst="rect">
            <a:avLst/>
          </a:prstGeom>
        </p:spPr>
      </p:pic>
    </p:spTree>
    <p:extLst>
      <p:ext uri="{BB962C8B-B14F-4D97-AF65-F5344CB8AC3E}">
        <p14:creationId xmlns:p14="http://schemas.microsoft.com/office/powerpoint/2010/main" val="58042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 + Image on Re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F50EC52F-8091-4E04-A603-50A23C2D72DE}"/>
              </a:ext>
            </a:extLst>
          </p:cNvPr>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solidFill>
                <a:schemeClr val="bg1"/>
              </a:solidFill>
              <a:latin typeface="Arial Black" panose="020B0A04020102020204" pitchFamily="34" charset="0"/>
            </a:endParaRPr>
          </a:p>
        </p:txBody>
      </p:sp>
      <p:sp>
        <p:nvSpPr>
          <p:cNvPr id="2" name="Titel 1">
            <a:extLst>
              <a:ext uri="{FF2B5EF4-FFF2-40B4-BE49-F238E27FC236}">
                <a16:creationId xmlns:a16="http://schemas.microsoft.com/office/drawing/2014/main" id="{1835F416-97C1-4C89-BD9A-B83582F9AA28}"/>
              </a:ext>
            </a:extLst>
          </p:cNvPr>
          <p:cNvSpPr>
            <a:spLocks noGrp="1"/>
          </p:cNvSpPr>
          <p:nvPr>
            <p:ph type="title" hasCustomPrompt="1"/>
          </p:nvPr>
        </p:nvSpPr>
        <p:spPr>
          <a:xfrm>
            <a:off x="1836420" y="1434227"/>
            <a:ext cx="4160520" cy="1507094"/>
          </a:xfrm>
        </p:spPr>
        <p:txBody>
          <a:bodyPr anchor="t"/>
          <a:lstStyle>
            <a:lvl1pPr marL="0" indent="0" algn="l">
              <a:lnSpc>
                <a:spcPct val="80000"/>
              </a:lnSpc>
              <a:buNone/>
              <a:defRPr sz="2700" cap="none" baseline="0">
                <a:solidFill>
                  <a:schemeClr val="bg1"/>
                </a:solidFill>
              </a:defRPr>
            </a:lvl1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Amet</a:t>
            </a:r>
          </a:p>
        </p:txBody>
      </p:sp>
      <p:pic>
        <p:nvPicPr>
          <p:cNvPr id="7" name="Grafik 6">
            <a:extLst>
              <a:ext uri="{FF2B5EF4-FFF2-40B4-BE49-F238E27FC236}">
                <a16:creationId xmlns:a16="http://schemas.microsoft.com/office/drawing/2014/main" id="{EAF310AC-E588-4886-9249-3A679F12FF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84616" y="4636545"/>
            <a:ext cx="284309" cy="284309"/>
          </a:xfrm>
          <a:prstGeom prst="rect">
            <a:avLst/>
          </a:prstGeom>
        </p:spPr>
      </p:pic>
      <p:sp>
        <p:nvSpPr>
          <p:cNvPr id="12" name="Textplatzhalter 11">
            <a:extLst>
              <a:ext uri="{FF2B5EF4-FFF2-40B4-BE49-F238E27FC236}">
                <a16:creationId xmlns:a16="http://schemas.microsoft.com/office/drawing/2014/main" id="{59D33ECC-94A1-4342-9823-BE4AF84E9A2C}"/>
              </a:ext>
            </a:extLst>
          </p:cNvPr>
          <p:cNvSpPr>
            <a:spLocks noGrp="1"/>
          </p:cNvSpPr>
          <p:nvPr>
            <p:ph type="body" sz="quarter" idx="13" hasCustomPrompt="1"/>
          </p:nvPr>
        </p:nvSpPr>
        <p:spPr>
          <a:xfrm>
            <a:off x="879385" y="3050865"/>
            <a:ext cx="3083015" cy="1364974"/>
          </a:xfrm>
        </p:spPr>
        <p:txBody>
          <a:bodyPr/>
          <a:lstStyle>
            <a:lvl1pPr algn="l">
              <a:defRPr>
                <a:solidFill>
                  <a:schemeClr val="bg1"/>
                </a:solidFill>
                <a:latin typeface="Cambria" panose="02040503050406030204" pitchFamily="18" charset="0"/>
                <a:ea typeface="Cambria" panose="02040503050406030204" pitchFamily="18" charset="0"/>
              </a:defRPr>
            </a:lvl1pPr>
          </a:lstStyle>
          <a:p>
            <a:pPr lvl="0"/>
            <a:r>
              <a:rPr lang="de-DE" dirty="0"/>
              <a:t>Lorem ipsum dolor sit amet, consectetuer adipiscing elit. Maecenas porttitor </a:t>
            </a:r>
            <a:r>
              <a:rPr lang="de-DE" dirty="0" err="1"/>
              <a:t>congue</a:t>
            </a:r>
            <a:r>
              <a:rPr lang="de-DE" dirty="0"/>
              <a:t> </a:t>
            </a:r>
            <a:r>
              <a:rPr lang="de-DE" dirty="0" err="1"/>
              <a:t>massa</a:t>
            </a:r>
            <a:r>
              <a:rPr lang="de-DE" dirty="0"/>
              <a:t> </a:t>
            </a:r>
            <a:r>
              <a:rPr lang="de-DE" dirty="0" err="1"/>
              <a:t>lorem</a:t>
            </a:r>
            <a:r>
              <a:rPr lang="de-DE" dirty="0"/>
              <a:t> </a:t>
            </a:r>
            <a:r>
              <a:rPr lang="de-DE" dirty="0" err="1"/>
              <a:t>ispum</a:t>
            </a:r>
            <a:r>
              <a:rPr lang="de-DE" dirty="0"/>
              <a:t> </a:t>
            </a:r>
            <a:r>
              <a:rPr lang="de-DE" dirty="0" err="1"/>
              <a:t>dolor</a:t>
            </a:r>
            <a:r>
              <a:rPr lang="de-DE" dirty="0"/>
              <a:t> sit Amet. </a:t>
            </a:r>
          </a:p>
        </p:txBody>
      </p:sp>
      <p:sp>
        <p:nvSpPr>
          <p:cNvPr id="15" name="Foliennummernplatzhalter 14">
            <a:extLst>
              <a:ext uri="{FF2B5EF4-FFF2-40B4-BE49-F238E27FC236}">
                <a16:creationId xmlns:a16="http://schemas.microsoft.com/office/drawing/2014/main" id="{D377D2D4-7627-473C-AE16-E22388F1D892}"/>
              </a:ext>
            </a:extLst>
          </p:cNvPr>
          <p:cNvSpPr>
            <a:spLocks noGrp="1"/>
          </p:cNvSpPr>
          <p:nvPr>
            <p:ph type="sldNum" sz="quarter" idx="16"/>
          </p:nvPr>
        </p:nvSpPr>
        <p:spPr/>
        <p:txBody>
          <a:bodyPr/>
          <a:lstStyle>
            <a:lvl1pPr>
              <a:defRPr>
                <a:solidFill>
                  <a:schemeClr val="bg1"/>
                </a:solidFill>
              </a:defRPr>
            </a:lvl1pPr>
          </a:lstStyle>
          <a:p>
            <a:fld id="{DB97557C-07F1-4F6F-B2A1-37771CCEF5CA}" type="slidenum">
              <a:rPr lang="de-DE" smtClean="0"/>
              <a:pPr/>
              <a:t>‹Nr.›</a:t>
            </a:fld>
            <a:endParaRPr lang="de-DE" dirty="0"/>
          </a:p>
        </p:txBody>
      </p:sp>
      <p:sp>
        <p:nvSpPr>
          <p:cNvPr id="13" name="Fußzeilenplatzhalter 12">
            <a:extLst>
              <a:ext uri="{FF2B5EF4-FFF2-40B4-BE49-F238E27FC236}">
                <a16:creationId xmlns:a16="http://schemas.microsoft.com/office/drawing/2014/main" id="{C8F42386-3753-4ACB-BC5E-502253DCC825}"/>
              </a:ext>
            </a:extLst>
          </p:cNvPr>
          <p:cNvSpPr>
            <a:spLocks noGrp="1"/>
          </p:cNvSpPr>
          <p:nvPr>
            <p:ph type="ftr" sz="quarter" idx="15"/>
          </p:nvPr>
        </p:nvSpPr>
        <p:spPr/>
        <p:txBody>
          <a:bodyPr/>
          <a:lstStyle>
            <a:lvl1pPr>
              <a:defRPr>
                <a:solidFill>
                  <a:schemeClr val="bg1"/>
                </a:solidFill>
              </a:defRPr>
            </a:lvl1pPr>
          </a:lstStyle>
          <a:p>
            <a:r>
              <a:rPr lang="de-DE" dirty="0"/>
              <a:t>Project </a:t>
            </a:r>
            <a:r>
              <a:rPr lang="de-DE" dirty="0">
                <a:latin typeface="+mn-lt"/>
              </a:rPr>
              <a:t>Name</a:t>
            </a:r>
          </a:p>
        </p:txBody>
      </p:sp>
      <p:sp>
        <p:nvSpPr>
          <p:cNvPr id="4" name="Bildplatzhalter 3">
            <a:extLst>
              <a:ext uri="{FF2B5EF4-FFF2-40B4-BE49-F238E27FC236}">
                <a16:creationId xmlns:a16="http://schemas.microsoft.com/office/drawing/2014/main" id="{EB52933C-7E72-4D84-A88F-7D120A7A6E9B}"/>
              </a:ext>
            </a:extLst>
          </p:cNvPr>
          <p:cNvSpPr>
            <a:spLocks noGrp="1"/>
          </p:cNvSpPr>
          <p:nvPr>
            <p:ph type="pic" sz="quarter" idx="17"/>
          </p:nvPr>
        </p:nvSpPr>
        <p:spPr>
          <a:xfrm>
            <a:off x="4479023" y="1143000"/>
            <a:ext cx="3505200" cy="2644140"/>
          </a:xfrm>
          <a:solidFill>
            <a:schemeClr val="bg1">
              <a:lumMod val="95000"/>
            </a:schemeClr>
          </a:solidFill>
        </p:spPr>
        <p:txBody>
          <a:bodyPr/>
          <a:lstStyle>
            <a:lvl1pPr>
              <a:defRPr>
                <a:solidFill>
                  <a:schemeClr val="tx1"/>
                </a:solidFill>
              </a:defRPr>
            </a:lvl1pPr>
          </a:lstStyle>
          <a:p>
            <a:r>
              <a:rPr lang="de-DE" dirty="0"/>
              <a:t>Bild durch Klicken auf Symbol hinzufügen</a:t>
            </a:r>
          </a:p>
        </p:txBody>
      </p:sp>
    </p:spTree>
    <p:extLst>
      <p:ext uri="{BB962C8B-B14F-4D97-AF65-F5344CB8AC3E}">
        <p14:creationId xmlns:p14="http://schemas.microsoft.com/office/powerpoint/2010/main" val="3156661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nner bottom side">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7CDE7AE-2035-499C-83CF-650DC47E3346}"/>
              </a:ext>
            </a:extLst>
          </p:cNvPr>
          <p:cNvSpPr>
            <a:spLocks noGrp="1"/>
          </p:cNvSpPr>
          <p:nvPr>
            <p:ph type="subTitle" idx="1" hasCustomPrompt="1"/>
          </p:nvPr>
        </p:nvSpPr>
        <p:spPr>
          <a:xfrm>
            <a:off x="684213" y="1175449"/>
            <a:ext cx="6360399" cy="1318498"/>
          </a:xfrm>
        </p:spPr>
        <p:txBody>
          <a:bodyPr>
            <a:normAutofit/>
          </a:bodyPr>
          <a:lstStyle>
            <a:lvl1pPr marL="0" indent="0" algn="l">
              <a:lnSpc>
                <a:spcPct val="110000"/>
              </a:lnSpc>
              <a:buNone/>
              <a:defRPr sz="1800">
                <a:latin typeface="Cambria" panose="02040503050406030204" pitchFamily="18" charset="0"/>
                <a:ea typeface="Cambria" panose="020405030504060302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dolor</a:t>
            </a:r>
            <a:r>
              <a:rPr lang="de-DE" dirty="0"/>
              <a:t> Sit </a:t>
            </a:r>
            <a:r>
              <a:rPr lang="de-DE" dirty="0" err="1"/>
              <a:t>amet</a:t>
            </a:r>
            <a:r>
              <a:rPr lang="de-DE" dirty="0"/>
              <a:t> ex </a:t>
            </a:r>
            <a:r>
              <a:rPr lang="de-DE" dirty="0" err="1"/>
              <a:t>culum</a:t>
            </a:r>
            <a:r>
              <a:rPr lang="de-DE" dirty="0"/>
              <a:t> </a:t>
            </a:r>
            <a:r>
              <a:rPr lang="de-DE" dirty="0" err="1"/>
              <a:t>mas</a:t>
            </a:r>
            <a:r>
              <a:rPr lang="de-DE" dirty="0"/>
              <a:t> </a:t>
            </a:r>
            <a:r>
              <a:rPr lang="de-DE" dirty="0" err="1"/>
              <a:t>nostra</a:t>
            </a:r>
            <a:r>
              <a:rPr lang="de-DE" dirty="0"/>
              <a:t>. </a:t>
            </a:r>
          </a:p>
        </p:txBody>
      </p:sp>
      <p:sp>
        <p:nvSpPr>
          <p:cNvPr id="7" name="Bildplatzhalter 6">
            <a:extLst>
              <a:ext uri="{FF2B5EF4-FFF2-40B4-BE49-F238E27FC236}">
                <a16:creationId xmlns:a16="http://schemas.microsoft.com/office/drawing/2014/main" id="{1176756A-AAA4-444F-AAD4-D1B0436C6E87}"/>
              </a:ext>
            </a:extLst>
          </p:cNvPr>
          <p:cNvSpPr>
            <a:spLocks noGrp="1"/>
          </p:cNvSpPr>
          <p:nvPr>
            <p:ph type="pic" sz="quarter" idx="13"/>
          </p:nvPr>
        </p:nvSpPr>
        <p:spPr>
          <a:xfrm>
            <a:off x="251222" y="3251719"/>
            <a:ext cx="8236744" cy="1669135"/>
          </a:xfrm>
          <a:solidFill>
            <a:schemeClr val="bg1">
              <a:lumMod val="85000"/>
            </a:schemeClr>
          </a:solidFill>
        </p:spPr>
        <p:txBody>
          <a:bodyPr anchor="ctr"/>
          <a:lstStyle/>
          <a:p>
            <a:r>
              <a:rPr lang="de-DE" dirty="0"/>
              <a:t>Bild durch Klicken auf Symbol hinzufügen</a:t>
            </a:r>
          </a:p>
        </p:txBody>
      </p:sp>
      <p:sp>
        <p:nvSpPr>
          <p:cNvPr id="9" name="Titel 1">
            <a:extLst>
              <a:ext uri="{FF2B5EF4-FFF2-40B4-BE49-F238E27FC236}">
                <a16:creationId xmlns:a16="http://schemas.microsoft.com/office/drawing/2014/main" id="{1CB0D154-99AB-476D-95A7-9DF6E365ECA1}"/>
              </a:ext>
            </a:extLst>
          </p:cNvPr>
          <p:cNvSpPr>
            <a:spLocks noGrp="1"/>
          </p:cNvSpPr>
          <p:nvPr>
            <p:ph type="title" hasCustomPrompt="1"/>
          </p:nvPr>
        </p:nvSpPr>
        <p:spPr>
          <a:xfrm>
            <a:off x="684212" y="2754157"/>
            <a:ext cx="7776369" cy="995124"/>
          </a:xfrm>
        </p:spPr>
        <p:txBody>
          <a:bodyPr anchor="ctr"/>
          <a:lstStyle>
            <a:lvl1pPr marL="0" indent="0">
              <a:buNone/>
              <a:defRPr cap="none" baseline="0"/>
            </a:lvl1pPr>
          </a:lstStyle>
          <a:p>
            <a:r>
              <a:rPr lang="de-DE" dirty="0"/>
              <a:t>Slide Titel (H2, 27pt)</a:t>
            </a:r>
          </a:p>
        </p:txBody>
      </p:sp>
      <p:sp>
        <p:nvSpPr>
          <p:cNvPr id="8" name="Fußzeilenplatzhalter 7">
            <a:extLst>
              <a:ext uri="{FF2B5EF4-FFF2-40B4-BE49-F238E27FC236}">
                <a16:creationId xmlns:a16="http://schemas.microsoft.com/office/drawing/2014/main" id="{B01B3D0A-3C69-4663-AB09-3533CCDC7C4E}"/>
              </a:ext>
            </a:extLst>
          </p:cNvPr>
          <p:cNvSpPr>
            <a:spLocks noGrp="1"/>
          </p:cNvSpPr>
          <p:nvPr>
            <p:ph type="ftr" sz="quarter" idx="15"/>
          </p:nvPr>
        </p:nvSpPr>
        <p:spPr/>
        <p:txBody>
          <a:bodyPr/>
          <a:lstStyle>
            <a:lvl1pPr>
              <a:defRPr>
                <a:latin typeface="+mn-lt"/>
              </a:defRPr>
            </a:lvl1pPr>
          </a:lstStyle>
          <a:p>
            <a:r>
              <a:rPr lang="de-DE" dirty="0"/>
              <a:t>Project Name</a:t>
            </a:r>
          </a:p>
        </p:txBody>
      </p:sp>
      <p:sp>
        <p:nvSpPr>
          <p:cNvPr id="10" name="Foliennummernplatzhalter 9">
            <a:extLst>
              <a:ext uri="{FF2B5EF4-FFF2-40B4-BE49-F238E27FC236}">
                <a16:creationId xmlns:a16="http://schemas.microsoft.com/office/drawing/2014/main" id="{BD6E0558-F3CB-4955-BADA-4B976074F1DC}"/>
              </a:ext>
            </a:extLst>
          </p:cNvPr>
          <p:cNvSpPr>
            <a:spLocks noGrp="1"/>
          </p:cNvSpPr>
          <p:nvPr>
            <p:ph type="sldNum" sz="quarter" idx="16"/>
          </p:nvPr>
        </p:nvSpPr>
        <p:spPr/>
        <p:txBody>
          <a:bodyPr/>
          <a:lstStyle/>
          <a:p>
            <a:fld id="{DB97557C-07F1-4F6F-B2A1-37771CCEF5CA}" type="slidenum">
              <a:rPr lang="de-DE" smtClean="0"/>
              <a:pPr/>
              <a:t>‹Nr.›</a:t>
            </a:fld>
            <a:endParaRPr lang="de-DE" dirty="0"/>
          </a:p>
        </p:txBody>
      </p:sp>
      <p:pic>
        <p:nvPicPr>
          <p:cNvPr id="11" name="Grafik 10">
            <a:extLst>
              <a:ext uri="{FF2B5EF4-FFF2-40B4-BE49-F238E27FC236}">
                <a16:creationId xmlns:a16="http://schemas.microsoft.com/office/drawing/2014/main" id="{DE5E6E32-C11C-47CC-928D-17BA14EB76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5982" y="4649867"/>
            <a:ext cx="284309" cy="284309"/>
          </a:xfrm>
          <a:prstGeom prst="rect">
            <a:avLst/>
          </a:prstGeom>
          <a:blipFill>
            <a:blip r:embed="rId2" cstate="screen">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1811181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Text Overlap">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7CDE7AE-2035-499C-83CF-650DC47E3346}"/>
              </a:ext>
            </a:extLst>
          </p:cNvPr>
          <p:cNvSpPr>
            <a:spLocks noGrp="1"/>
          </p:cNvSpPr>
          <p:nvPr>
            <p:ph type="subTitle" idx="1" hasCustomPrompt="1"/>
          </p:nvPr>
        </p:nvSpPr>
        <p:spPr>
          <a:xfrm>
            <a:off x="4856700" y="3212282"/>
            <a:ext cx="3106978" cy="1708572"/>
          </a:xfrm>
        </p:spPr>
        <p:txBody>
          <a:bodyPr>
            <a:normAutofit/>
          </a:bodyPr>
          <a:lstStyle>
            <a:lvl1pPr marL="0" indent="0" algn="l">
              <a:lnSpc>
                <a:spcPct val="110000"/>
              </a:lnSpc>
              <a:buNone/>
              <a:defRPr sz="1800">
                <a:latin typeface="Cambria" panose="02040503050406030204" pitchFamily="18" charset="0"/>
                <a:ea typeface="Cambria" panose="020405030504060302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p>
        </p:txBody>
      </p:sp>
      <p:sp>
        <p:nvSpPr>
          <p:cNvPr id="7" name="Bildplatzhalter 6">
            <a:extLst>
              <a:ext uri="{FF2B5EF4-FFF2-40B4-BE49-F238E27FC236}">
                <a16:creationId xmlns:a16="http://schemas.microsoft.com/office/drawing/2014/main" id="{1176756A-AAA4-444F-AAD4-D1B0436C6E87}"/>
              </a:ext>
            </a:extLst>
          </p:cNvPr>
          <p:cNvSpPr>
            <a:spLocks noGrp="1"/>
          </p:cNvSpPr>
          <p:nvPr>
            <p:ph type="pic" sz="quarter" idx="13"/>
          </p:nvPr>
        </p:nvSpPr>
        <p:spPr>
          <a:xfrm>
            <a:off x="251926" y="1675792"/>
            <a:ext cx="4189445" cy="3228392"/>
          </a:xfrm>
          <a:solidFill>
            <a:schemeClr val="bg1">
              <a:lumMod val="85000"/>
            </a:schemeClr>
          </a:solidFill>
        </p:spPr>
        <p:txBody>
          <a:bodyPr anchor="ctr"/>
          <a:lstStyle/>
          <a:p>
            <a:r>
              <a:rPr lang="de-DE" dirty="0"/>
              <a:t>Bild durch Klicken auf Symbol hinzufügen</a:t>
            </a:r>
          </a:p>
        </p:txBody>
      </p:sp>
      <p:sp>
        <p:nvSpPr>
          <p:cNvPr id="9" name="Inhaltsplatzhalter 2">
            <a:extLst>
              <a:ext uri="{FF2B5EF4-FFF2-40B4-BE49-F238E27FC236}">
                <a16:creationId xmlns:a16="http://schemas.microsoft.com/office/drawing/2014/main" id="{5A4689FC-A325-43DB-B41D-B4BABCF57723}"/>
              </a:ext>
            </a:extLst>
          </p:cNvPr>
          <p:cNvSpPr>
            <a:spLocks noGrp="1"/>
          </p:cNvSpPr>
          <p:nvPr>
            <p:ph sz="half" idx="30" hasCustomPrompt="1"/>
          </p:nvPr>
        </p:nvSpPr>
        <p:spPr>
          <a:xfrm>
            <a:off x="4856700" y="2731294"/>
            <a:ext cx="3106978" cy="397426"/>
          </a:xfrm>
          <a:prstGeom prst="rect">
            <a:avLst/>
          </a:prstGeom>
        </p:spPr>
        <p:txBody>
          <a:bodyPr numCol="1" anchor="b">
            <a:noAutofit/>
          </a:bodyPr>
          <a:lstStyle>
            <a:lvl1pPr marL="0" indent="0" algn="l">
              <a:lnSpc>
                <a:spcPct val="100000"/>
              </a:lnSpc>
              <a:buClr>
                <a:schemeClr val="tx2"/>
              </a:buClr>
              <a:buSzPct val="115000"/>
              <a:buFontTx/>
              <a:buNone/>
              <a:defRPr sz="1800" b="1">
                <a:solidFill>
                  <a:schemeClr val="accent2"/>
                </a:solidFill>
                <a:latin typeface="+mn-lt"/>
                <a:cs typeface="Arial" panose="020B0604020202020204" pitchFamily="34" charset="0"/>
              </a:defRPr>
            </a:lvl1pPr>
          </a:lstStyle>
          <a:p>
            <a:pPr lvl="0"/>
            <a:r>
              <a:rPr lang="de-DE" dirty="0"/>
              <a:t>Edit </a:t>
            </a:r>
            <a:r>
              <a:rPr lang="de-DE" dirty="0" err="1"/>
              <a:t>Subtitle</a:t>
            </a:r>
            <a:r>
              <a:rPr lang="de-DE" dirty="0"/>
              <a:t> (H3, 18pt)</a:t>
            </a:r>
          </a:p>
        </p:txBody>
      </p:sp>
      <p:sp>
        <p:nvSpPr>
          <p:cNvPr id="11" name="Titel 10">
            <a:extLst>
              <a:ext uri="{FF2B5EF4-FFF2-40B4-BE49-F238E27FC236}">
                <a16:creationId xmlns:a16="http://schemas.microsoft.com/office/drawing/2014/main" id="{BDEE5118-9C74-4E3A-89B2-289BB9476C6D}"/>
              </a:ext>
            </a:extLst>
          </p:cNvPr>
          <p:cNvSpPr>
            <a:spLocks noGrp="1"/>
          </p:cNvSpPr>
          <p:nvPr>
            <p:ph type="title" hasCustomPrompt="1"/>
          </p:nvPr>
        </p:nvSpPr>
        <p:spPr>
          <a:xfrm>
            <a:off x="3934198" y="1125162"/>
            <a:ext cx="4566649" cy="1188244"/>
          </a:xfrm>
        </p:spPr>
        <p:txBody>
          <a:bodyPr/>
          <a:lstStyle>
            <a:lvl1pPr marL="0" indent="0">
              <a:buNone/>
              <a:defRPr/>
            </a:lvl1pPr>
          </a:lstStyle>
          <a:p>
            <a:r>
              <a:rPr lang="de-DE" dirty="0"/>
              <a:t>Slide Titel (H2, 27pt)</a:t>
            </a:r>
          </a:p>
        </p:txBody>
      </p:sp>
      <p:sp>
        <p:nvSpPr>
          <p:cNvPr id="4" name="Fußzeilenplatzhalter 3">
            <a:extLst>
              <a:ext uri="{FF2B5EF4-FFF2-40B4-BE49-F238E27FC236}">
                <a16:creationId xmlns:a16="http://schemas.microsoft.com/office/drawing/2014/main" id="{E300E3E5-19A0-4131-9EEB-E9CAC31DB745}"/>
              </a:ext>
            </a:extLst>
          </p:cNvPr>
          <p:cNvSpPr>
            <a:spLocks noGrp="1"/>
          </p:cNvSpPr>
          <p:nvPr>
            <p:ph type="ftr" sz="quarter" idx="32"/>
          </p:nvPr>
        </p:nvSpPr>
        <p:spPr/>
        <p:txBody>
          <a:bodyPr/>
          <a:lstStyle>
            <a:lvl1pPr>
              <a:defRPr>
                <a:latin typeface="+mn-lt"/>
              </a:defRPr>
            </a:lvl1pPr>
          </a:lstStyle>
          <a:p>
            <a:r>
              <a:rPr lang="de-DE" dirty="0"/>
              <a:t>Project Name</a:t>
            </a:r>
          </a:p>
        </p:txBody>
      </p:sp>
      <p:sp>
        <p:nvSpPr>
          <p:cNvPr id="5" name="Foliennummernplatzhalter 4">
            <a:extLst>
              <a:ext uri="{FF2B5EF4-FFF2-40B4-BE49-F238E27FC236}">
                <a16:creationId xmlns:a16="http://schemas.microsoft.com/office/drawing/2014/main" id="{E3DFFC1D-7094-440F-A7D9-FF0B74B60132}"/>
              </a:ext>
            </a:extLst>
          </p:cNvPr>
          <p:cNvSpPr>
            <a:spLocks noGrp="1"/>
          </p:cNvSpPr>
          <p:nvPr>
            <p:ph type="sldNum" sz="quarter" idx="33"/>
          </p:nvPr>
        </p:nvSpPr>
        <p:spPr/>
        <p:txBody>
          <a:bodyPr/>
          <a:lstStyle/>
          <a:p>
            <a:fld id="{DB97557C-07F1-4F6F-B2A1-37771CCEF5CA}" type="slidenum">
              <a:rPr lang="de-DE" smtClean="0"/>
              <a:pPr/>
              <a:t>‹Nr.›</a:t>
            </a:fld>
            <a:endParaRPr lang="de-DE" dirty="0"/>
          </a:p>
        </p:txBody>
      </p:sp>
      <p:pic>
        <p:nvPicPr>
          <p:cNvPr id="10" name="Grafik 9">
            <a:extLst>
              <a:ext uri="{FF2B5EF4-FFF2-40B4-BE49-F238E27FC236}">
                <a16:creationId xmlns:a16="http://schemas.microsoft.com/office/drawing/2014/main" id="{70B5985A-EF31-4F4C-88E4-212909305B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5982" y="4649867"/>
            <a:ext cx="284309" cy="284309"/>
          </a:xfrm>
          <a:prstGeom prst="rect">
            <a:avLst/>
          </a:prstGeom>
          <a:blipFill>
            <a:blip r:embed="rId2" cstate="screen">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36646929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Images Text Overlap">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7CDE7AE-2035-499C-83CF-650DC47E3346}"/>
              </a:ext>
            </a:extLst>
          </p:cNvPr>
          <p:cNvSpPr>
            <a:spLocks noGrp="1"/>
          </p:cNvSpPr>
          <p:nvPr>
            <p:ph type="subTitle" idx="1" hasCustomPrompt="1"/>
          </p:nvPr>
        </p:nvSpPr>
        <p:spPr>
          <a:xfrm>
            <a:off x="684750" y="3553801"/>
            <a:ext cx="3106978" cy="966812"/>
          </a:xfrm>
        </p:spPr>
        <p:txBody>
          <a:bodyPr>
            <a:noAutofit/>
          </a:bodyPr>
          <a:lstStyle>
            <a:lvl1pPr marL="0" indent="0" algn="l">
              <a:lnSpc>
                <a:spcPct val="110000"/>
              </a:lnSpc>
              <a:buNone/>
              <a:defRPr sz="1800">
                <a:latin typeface="Cambria" panose="02040503050406030204" pitchFamily="18" charset="0"/>
                <a:ea typeface="Cambria" panose="020405030504060302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p>
        </p:txBody>
      </p:sp>
      <p:sp>
        <p:nvSpPr>
          <p:cNvPr id="7" name="Bildplatzhalter 6">
            <a:extLst>
              <a:ext uri="{FF2B5EF4-FFF2-40B4-BE49-F238E27FC236}">
                <a16:creationId xmlns:a16="http://schemas.microsoft.com/office/drawing/2014/main" id="{1176756A-AAA4-444F-AAD4-D1B0436C6E87}"/>
              </a:ext>
            </a:extLst>
          </p:cNvPr>
          <p:cNvSpPr>
            <a:spLocks noGrp="1"/>
          </p:cNvSpPr>
          <p:nvPr>
            <p:ph type="pic" sz="quarter" idx="13"/>
          </p:nvPr>
        </p:nvSpPr>
        <p:spPr>
          <a:xfrm>
            <a:off x="251223" y="195262"/>
            <a:ext cx="4105275" cy="2362500"/>
          </a:xfrm>
          <a:solidFill>
            <a:schemeClr val="bg1">
              <a:lumMod val="85000"/>
            </a:schemeClr>
          </a:solidFill>
        </p:spPr>
        <p:txBody>
          <a:bodyPr/>
          <a:lstStyle/>
          <a:p>
            <a:r>
              <a:rPr lang="de-DE" dirty="0"/>
              <a:t>Bild durch Klicken auf Symbol hinzufügen</a:t>
            </a:r>
          </a:p>
        </p:txBody>
      </p:sp>
      <p:sp>
        <p:nvSpPr>
          <p:cNvPr id="9" name="Inhaltsplatzhalter 2">
            <a:extLst>
              <a:ext uri="{FF2B5EF4-FFF2-40B4-BE49-F238E27FC236}">
                <a16:creationId xmlns:a16="http://schemas.microsoft.com/office/drawing/2014/main" id="{5A4689FC-A325-43DB-B41D-B4BABCF57723}"/>
              </a:ext>
            </a:extLst>
          </p:cNvPr>
          <p:cNvSpPr>
            <a:spLocks noGrp="1"/>
          </p:cNvSpPr>
          <p:nvPr>
            <p:ph sz="half" idx="30" hasCustomPrompt="1"/>
          </p:nvPr>
        </p:nvSpPr>
        <p:spPr>
          <a:xfrm>
            <a:off x="684750" y="3072813"/>
            <a:ext cx="3106978" cy="397426"/>
          </a:xfrm>
          <a:prstGeom prst="rect">
            <a:avLst/>
          </a:prstGeom>
        </p:spPr>
        <p:txBody>
          <a:bodyPr numCol="1" anchor="b">
            <a:noAutofit/>
          </a:bodyPr>
          <a:lstStyle>
            <a:lvl1pPr marL="0" indent="0" algn="l">
              <a:lnSpc>
                <a:spcPct val="100000"/>
              </a:lnSpc>
              <a:buClr>
                <a:schemeClr val="tx2"/>
              </a:buClr>
              <a:buSzPct val="115000"/>
              <a:buFontTx/>
              <a:buNone/>
              <a:defRPr sz="1800" b="1">
                <a:solidFill>
                  <a:schemeClr val="accent2"/>
                </a:solidFill>
                <a:latin typeface="+mn-lt"/>
                <a:cs typeface="Arial" panose="020B0604020202020204" pitchFamily="34" charset="0"/>
              </a:defRPr>
            </a:lvl1pPr>
          </a:lstStyle>
          <a:p>
            <a:pPr lvl="0"/>
            <a:r>
              <a:rPr lang="de-DE" dirty="0"/>
              <a:t>Edit </a:t>
            </a:r>
            <a:r>
              <a:rPr lang="de-DE" dirty="0" err="1"/>
              <a:t>Subtitle</a:t>
            </a:r>
            <a:r>
              <a:rPr lang="de-DE" dirty="0"/>
              <a:t> (H3, 18pt)</a:t>
            </a:r>
          </a:p>
        </p:txBody>
      </p:sp>
      <p:sp>
        <p:nvSpPr>
          <p:cNvPr id="11" name="Titel 10">
            <a:extLst>
              <a:ext uri="{FF2B5EF4-FFF2-40B4-BE49-F238E27FC236}">
                <a16:creationId xmlns:a16="http://schemas.microsoft.com/office/drawing/2014/main" id="{BDEE5118-9C74-4E3A-89B2-289BB9476C6D}"/>
              </a:ext>
            </a:extLst>
          </p:cNvPr>
          <p:cNvSpPr>
            <a:spLocks noGrp="1"/>
          </p:cNvSpPr>
          <p:nvPr>
            <p:ph type="title" hasCustomPrompt="1"/>
          </p:nvPr>
        </p:nvSpPr>
        <p:spPr>
          <a:xfrm>
            <a:off x="3791728" y="314325"/>
            <a:ext cx="4709120" cy="1999081"/>
          </a:xfrm>
        </p:spPr>
        <p:txBody>
          <a:bodyPr/>
          <a:lstStyle>
            <a:lvl1pPr marL="0" indent="0">
              <a:buNone/>
              <a:defRPr/>
            </a:lvl1pPr>
          </a:lstStyle>
          <a:p>
            <a:r>
              <a:rPr lang="de-DE" dirty="0"/>
              <a:t>Slide Titel (H2, 27pt)</a:t>
            </a:r>
          </a:p>
        </p:txBody>
      </p:sp>
      <p:sp>
        <p:nvSpPr>
          <p:cNvPr id="4" name="Fußzeilenplatzhalter 3">
            <a:extLst>
              <a:ext uri="{FF2B5EF4-FFF2-40B4-BE49-F238E27FC236}">
                <a16:creationId xmlns:a16="http://schemas.microsoft.com/office/drawing/2014/main" id="{E300E3E5-19A0-4131-9EEB-E9CAC31DB745}"/>
              </a:ext>
            </a:extLst>
          </p:cNvPr>
          <p:cNvSpPr>
            <a:spLocks noGrp="1"/>
          </p:cNvSpPr>
          <p:nvPr>
            <p:ph type="ftr" sz="quarter" idx="32"/>
          </p:nvPr>
        </p:nvSpPr>
        <p:spPr/>
        <p:txBody>
          <a:bodyPr/>
          <a:lstStyle>
            <a:lvl1pPr>
              <a:defRPr>
                <a:latin typeface="+mn-lt"/>
              </a:defRPr>
            </a:lvl1pPr>
          </a:lstStyle>
          <a:p>
            <a:r>
              <a:rPr lang="de-DE" dirty="0"/>
              <a:t>Project Name</a:t>
            </a:r>
          </a:p>
        </p:txBody>
      </p:sp>
      <p:sp>
        <p:nvSpPr>
          <p:cNvPr id="5" name="Foliennummernplatzhalter 4">
            <a:extLst>
              <a:ext uri="{FF2B5EF4-FFF2-40B4-BE49-F238E27FC236}">
                <a16:creationId xmlns:a16="http://schemas.microsoft.com/office/drawing/2014/main" id="{E3DFFC1D-7094-440F-A7D9-FF0B74B60132}"/>
              </a:ext>
            </a:extLst>
          </p:cNvPr>
          <p:cNvSpPr>
            <a:spLocks noGrp="1"/>
          </p:cNvSpPr>
          <p:nvPr>
            <p:ph type="sldNum" sz="quarter" idx="33"/>
          </p:nvPr>
        </p:nvSpPr>
        <p:spPr/>
        <p:txBody>
          <a:bodyPr/>
          <a:lstStyle/>
          <a:p>
            <a:fld id="{DB97557C-07F1-4F6F-B2A1-37771CCEF5CA}" type="slidenum">
              <a:rPr lang="de-DE" smtClean="0"/>
              <a:pPr/>
              <a:t>‹Nr.›</a:t>
            </a:fld>
            <a:endParaRPr lang="de-DE" dirty="0"/>
          </a:p>
        </p:txBody>
      </p:sp>
      <p:sp>
        <p:nvSpPr>
          <p:cNvPr id="8" name="Bildplatzhalter 7">
            <a:extLst>
              <a:ext uri="{FF2B5EF4-FFF2-40B4-BE49-F238E27FC236}">
                <a16:creationId xmlns:a16="http://schemas.microsoft.com/office/drawing/2014/main" id="{94F2DA04-066E-4F44-9BBC-2CE331B471B1}"/>
              </a:ext>
            </a:extLst>
          </p:cNvPr>
          <p:cNvSpPr>
            <a:spLocks noGrp="1"/>
          </p:cNvSpPr>
          <p:nvPr>
            <p:ph type="pic" sz="quarter" idx="34"/>
          </p:nvPr>
        </p:nvSpPr>
        <p:spPr>
          <a:xfrm>
            <a:off x="4356498" y="2557763"/>
            <a:ext cx="4131468" cy="2362500"/>
          </a:xfrm>
          <a:solidFill>
            <a:schemeClr val="bg1">
              <a:lumMod val="85000"/>
            </a:schemeClr>
          </a:solidFill>
        </p:spPr>
        <p:txBody>
          <a:bodyPr/>
          <a:lstStyle/>
          <a:p>
            <a:r>
              <a:rPr lang="de-DE" dirty="0"/>
              <a:t>Bild durch Klicken auf Symbol hinzufügen</a:t>
            </a:r>
          </a:p>
        </p:txBody>
      </p:sp>
      <p:pic>
        <p:nvPicPr>
          <p:cNvPr id="12" name="Grafik 11">
            <a:extLst>
              <a:ext uri="{FF2B5EF4-FFF2-40B4-BE49-F238E27FC236}">
                <a16:creationId xmlns:a16="http://schemas.microsoft.com/office/drawing/2014/main" id="{A649067E-180D-4C85-B262-70102384DF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5982" y="4649867"/>
            <a:ext cx="284309" cy="284309"/>
          </a:xfrm>
          <a:prstGeom prst="rect">
            <a:avLst/>
          </a:prstGeom>
          <a:blipFill>
            <a:blip r:embed="rId2" cstate="screen">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289241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Image Overlap 2 ">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7CDE7AE-2035-499C-83CF-650DC47E3346}"/>
              </a:ext>
            </a:extLst>
          </p:cNvPr>
          <p:cNvSpPr>
            <a:spLocks noGrp="1"/>
          </p:cNvSpPr>
          <p:nvPr>
            <p:ph type="subTitle" idx="1" hasCustomPrompt="1"/>
          </p:nvPr>
        </p:nvSpPr>
        <p:spPr>
          <a:xfrm>
            <a:off x="251223" y="3431464"/>
            <a:ext cx="4094740" cy="1489390"/>
          </a:xfrm>
        </p:spPr>
        <p:txBody>
          <a:bodyPr>
            <a:no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p>
          <a:p>
            <a:endParaRPr lang="de-DE" dirty="0"/>
          </a:p>
        </p:txBody>
      </p:sp>
      <p:sp>
        <p:nvSpPr>
          <p:cNvPr id="7" name="Bildplatzhalter 6">
            <a:extLst>
              <a:ext uri="{FF2B5EF4-FFF2-40B4-BE49-F238E27FC236}">
                <a16:creationId xmlns:a16="http://schemas.microsoft.com/office/drawing/2014/main" id="{1176756A-AAA4-444F-AAD4-D1B0436C6E87}"/>
              </a:ext>
            </a:extLst>
          </p:cNvPr>
          <p:cNvSpPr>
            <a:spLocks noGrp="1"/>
          </p:cNvSpPr>
          <p:nvPr>
            <p:ph type="pic" sz="quarter" idx="13"/>
          </p:nvPr>
        </p:nvSpPr>
        <p:spPr>
          <a:xfrm>
            <a:off x="5103238" y="1018224"/>
            <a:ext cx="3384728" cy="3902630"/>
          </a:xfrm>
          <a:solidFill>
            <a:schemeClr val="bg1">
              <a:lumMod val="85000"/>
            </a:schemeClr>
          </a:solidFill>
        </p:spPr>
        <p:txBody>
          <a:bodyPr anchor="ctr"/>
          <a:lstStyle/>
          <a:p>
            <a:r>
              <a:rPr lang="de-DE" dirty="0"/>
              <a:t>Bild durch Klicken auf Symbol hinzufügen</a:t>
            </a:r>
          </a:p>
        </p:txBody>
      </p:sp>
      <p:sp>
        <p:nvSpPr>
          <p:cNvPr id="10" name="Titel 9">
            <a:extLst>
              <a:ext uri="{FF2B5EF4-FFF2-40B4-BE49-F238E27FC236}">
                <a16:creationId xmlns:a16="http://schemas.microsoft.com/office/drawing/2014/main" id="{1748C0F6-43F5-4EB8-B491-922FD80EC511}"/>
              </a:ext>
            </a:extLst>
          </p:cNvPr>
          <p:cNvSpPr>
            <a:spLocks noGrp="1"/>
          </p:cNvSpPr>
          <p:nvPr>
            <p:ph type="title" hasCustomPrompt="1"/>
          </p:nvPr>
        </p:nvSpPr>
        <p:spPr>
          <a:xfrm>
            <a:off x="2551510" y="1018224"/>
            <a:ext cx="4398839" cy="1366837"/>
          </a:xfrm>
        </p:spPr>
        <p:txBody>
          <a:bodyPr anchor="ctr"/>
          <a:lstStyle>
            <a:lvl1pPr marL="0" indent="0">
              <a:buNone/>
              <a:defRPr/>
            </a:lvl1pPr>
          </a:lstStyle>
          <a:p>
            <a:r>
              <a:rPr lang="de-DE" dirty="0"/>
              <a:t>Slide Titel (H2, 27pt)</a:t>
            </a:r>
          </a:p>
        </p:txBody>
      </p:sp>
      <p:sp>
        <p:nvSpPr>
          <p:cNvPr id="5" name="Fußzeilenplatzhalter 4">
            <a:extLst>
              <a:ext uri="{FF2B5EF4-FFF2-40B4-BE49-F238E27FC236}">
                <a16:creationId xmlns:a16="http://schemas.microsoft.com/office/drawing/2014/main" id="{E1AE209A-51A5-4C5C-85FD-B4FA23A18A8C}"/>
              </a:ext>
            </a:extLst>
          </p:cNvPr>
          <p:cNvSpPr>
            <a:spLocks noGrp="1"/>
          </p:cNvSpPr>
          <p:nvPr>
            <p:ph type="ftr" sz="quarter" idx="15"/>
          </p:nvPr>
        </p:nvSpPr>
        <p:spPr/>
        <p:txBody>
          <a:bodyPr/>
          <a:lstStyle>
            <a:lvl1pPr>
              <a:defRPr>
                <a:latin typeface="+mn-lt"/>
              </a:defRPr>
            </a:lvl1pPr>
          </a:lstStyle>
          <a:p>
            <a:r>
              <a:rPr lang="de-DE" dirty="0"/>
              <a:t>Project Name</a:t>
            </a:r>
          </a:p>
        </p:txBody>
      </p:sp>
      <p:sp>
        <p:nvSpPr>
          <p:cNvPr id="6" name="Foliennummernplatzhalter 5">
            <a:extLst>
              <a:ext uri="{FF2B5EF4-FFF2-40B4-BE49-F238E27FC236}">
                <a16:creationId xmlns:a16="http://schemas.microsoft.com/office/drawing/2014/main" id="{1F170A68-1900-4A95-9F49-FF03215DDF44}"/>
              </a:ext>
            </a:extLst>
          </p:cNvPr>
          <p:cNvSpPr>
            <a:spLocks noGrp="1"/>
          </p:cNvSpPr>
          <p:nvPr>
            <p:ph type="sldNum" sz="quarter" idx="16"/>
          </p:nvPr>
        </p:nvSpPr>
        <p:spPr/>
        <p:txBody>
          <a:bodyPr/>
          <a:lstStyle/>
          <a:p>
            <a:fld id="{DB97557C-07F1-4F6F-B2A1-37771CCEF5CA}" type="slidenum">
              <a:rPr lang="de-DE" smtClean="0"/>
              <a:pPr/>
              <a:t>‹Nr.›</a:t>
            </a:fld>
            <a:endParaRPr lang="de-DE" dirty="0"/>
          </a:p>
        </p:txBody>
      </p:sp>
      <p:pic>
        <p:nvPicPr>
          <p:cNvPr id="11" name="Grafik 10">
            <a:extLst>
              <a:ext uri="{FF2B5EF4-FFF2-40B4-BE49-F238E27FC236}">
                <a16:creationId xmlns:a16="http://schemas.microsoft.com/office/drawing/2014/main" id="{6926E770-63FE-443B-B43A-5BCA0500B3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5982" y="4649867"/>
            <a:ext cx="284309" cy="284309"/>
          </a:xfrm>
          <a:prstGeom prst="rect">
            <a:avLst/>
          </a:prstGeom>
          <a:blipFill>
            <a:blip r:embed="rId2" cstate="screen">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2826593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mall and Big Imag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1176756A-AAA4-444F-AAD4-D1B0436C6E87}"/>
              </a:ext>
            </a:extLst>
          </p:cNvPr>
          <p:cNvSpPr>
            <a:spLocks noGrp="1"/>
          </p:cNvSpPr>
          <p:nvPr>
            <p:ph type="pic" sz="quarter" idx="13"/>
          </p:nvPr>
        </p:nvSpPr>
        <p:spPr>
          <a:xfrm>
            <a:off x="5644413" y="195263"/>
            <a:ext cx="2843553" cy="4050166"/>
          </a:xfrm>
          <a:solidFill>
            <a:schemeClr val="bg1">
              <a:lumMod val="85000"/>
            </a:schemeClr>
          </a:solidFill>
        </p:spPr>
        <p:txBody>
          <a:bodyPr/>
          <a:lstStyle>
            <a:lvl1pPr>
              <a:defRPr sz="1200"/>
            </a:lvl1pPr>
          </a:lstStyle>
          <a:p>
            <a:r>
              <a:rPr lang="de-DE" dirty="0"/>
              <a:t>Bild durch Klicken auf Symbol hinzufügen</a:t>
            </a:r>
          </a:p>
        </p:txBody>
      </p:sp>
      <p:sp>
        <p:nvSpPr>
          <p:cNvPr id="10" name="Bildplatzhalter 6">
            <a:extLst>
              <a:ext uri="{FF2B5EF4-FFF2-40B4-BE49-F238E27FC236}">
                <a16:creationId xmlns:a16="http://schemas.microsoft.com/office/drawing/2014/main" id="{427CB0BC-4149-4759-A3D2-C663E7CBEB07}"/>
              </a:ext>
            </a:extLst>
          </p:cNvPr>
          <p:cNvSpPr>
            <a:spLocks noGrp="1"/>
          </p:cNvSpPr>
          <p:nvPr>
            <p:ph type="pic" sz="quarter" idx="32"/>
          </p:nvPr>
        </p:nvSpPr>
        <p:spPr>
          <a:xfrm>
            <a:off x="251223" y="3322986"/>
            <a:ext cx="1366876" cy="1597868"/>
          </a:xfrm>
          <a:solidFill>
            <a:schemeClr val="bg1">
              <a:lumMod val="85000"/>
            </a:schemeClr>
          </a:solidFill>
        </p:spPr>
        <p:txBody>
          <a:bodyPr/>
          <a:lstStyle>
            <a:lvl1pPr>
              <a:defRPr sz="1200"/>
            </a:lvl1pPr>
          </a:lstStyle>
          <a:p>
            <a:r>
              <a:rPr lang="de-DE" dirty="0"/>
              <a:t>Bild durch Klicken auf Symbol hinzufügen</a:t>
            </a:r>
          </a:p>
        </p:txBody>
      </p:sp>
      <p:sp>
        <p:nvSpPr>
          <p:cNvPr id="13" name="Titel 12">
            <a:extLst>
              <a:ext uri="{FF2B5EF4-FFF2-40B4-BE49-F238E27FC236}">
                <a16:creationId xmlns:a16="http://schemas.microsoft.com/office/drawing/2014/main" id="{1352B1AC-AB00-4941-9B42-0C9AD3A354B9}"/>
              </a:ext>
            </a:extLst>
          </p:cNvPr>
          <p:cNvSpPr>
            <a:spLocks noGrp="1"/>
          </p:cNvSpPr>
          <p:nvPr>
            <p:ph type="title" hasCustomPrompt="1"/>
          </p:nvPr>
        </p:nvSpPr>
        <p:spPr>
          <a:xfrm>
            <a:off x="494110" y="765497"/>
            <a:ext cx="4839890" cy="859147"/>
          </a:xfrm>
        </p:spPr>
        <p:txBody>
          <a:bodyPr anchor="ctr"/>
          <a:lstStyle>
            <a:lvl1pPr marL="0" indent="0">
              <a:buNone/>
              <a:defRPr/>
            </a:lvl1pPr>
          </a:lstStyle>
          <a:p>
            <a:r>
              <a:rPr lang="de-DE" dirty="0"/>
              <a:t>Slide Titel (H2, 27pt)</a:t>
            </a:r>
          </a:p>
        </p:txBody>
      </p:sp>
      <p:sp>
        <p:nvSpPr>
          <p:cNvPr id="14" name="Untertitel 2">
            <a:extLst>
              <a:ext uri="{FF2B5EF4-FFF2-40B4-BE49-F238E27FC236}">
                <a16:creationId xmlns:a16="http://schemas.microsoft.com/office/drawing/2014/main" id="{5B1743B7-4BC7-42A2-93B3-3ABE002CFC06}"/>
              </a:ext>
            </a:extLst>
          </p:cNvPr>
          <p:cNvSpPr>
            <a:spLocks noGrp="1"/>
          </p:cNvSpPr>
          <p:nvPr>
            <p:ph type="subTitle" idx="1" hasCustomPrompt="1"/>
          </p:nvPr>
        </p:nvSpPr>
        <p:spPr>
          <a:xfrm>
            <a:off x="2300079" y="2655312"/>
            <a:ext cx="3106978" cy="2001466"/>
          </a:xfrm>
        </p:spPr>
        <p:txBody>
          <a:bodyPr>
            <a:normAutofit/>
          </a:bodyPr>
          <a:lstStyle>
            <a:lvl1pPr marL="0" indent="0" algn="l">
              <a:lnSpc>
                <a:spcPct val="11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p>
        </p:txBody>
      </p:sp>
      <p:sp>
        <p:nvSpPr>
          <p:cNvPr id="5" name="Fußzeilenplatzhalter 4">
            <a:extLst>
              <a:ext uri="{FF2B5EF4-FFF2-40B4-BE49-F238E27FC236}">
                <a16:creationId xmlns:a16="http://schemas.microsoft.com/office/drawing/2014/main" id="{4BD6BBB9-1DF1-4322-A58F-B9650234E3FC}"/>
              </a:ext>
            </a:extLst>
          </p:cNvPr>
          <p:cNvSpPr>
            <a:spLocks noGrp="1"/>
          </p:cNvSpPr>
          <p:nvPr>
            <p:ph type="ftr" sz="quarter" idx="34"/>
          </p:nvPr>
        </p:nvSpPr>
        <p:spPr/>
        <p:txBody>
          <a:bodyPr/>
          <a:lstStyle>
            <a:lvl1pPr>
              <a:defRPr>
                <a:latin typeface="+mn-lt"/>
              </a:defRPr>
            </a:lvl1pPr>
          </a:lstStyle>
          <a:p>
            <a:r>
              <a:rPr lang="de-DE" dirty="0"/>
              <a:t>Project Name</a:t>
            </a:r>
          </a:p>
        </p:txBody>
      </p:sp>
      <p:sp>
        <p:nvSpPr>
          <p:cNvPr id="9" name="Foliennummernplatzhalter 8">
            <a:extLst>
              <a:ext uri="{FF2B5EF4-FFF2-40B4-BE49-F238E27FC236}">
                <a16:creationId xmlns:a16="http://schemas.microsoft.com/office/drawing/2014/main" id="{63A349B9-8B01-4490-B2E2-9762164F3AC9}"/>
              </a:ext>
            </a:extLst>
          </p:cNvPr>
          <p:cNvSpPr>
            <a:spLocks noGrp="1"/>
          </p:cNvSpPr>
          <p:nvPr>
            <p:ph type="sldNum" sz="quarter" idx="35"/>
          </p:nvPr>
        </p:nvSpPr>
        <p:spPr/>
        <p:txBody>
          <a:bodyPr/>
          <a:lstStyle/>
          <a:p>
            <a:fld id="{DB97557C-07F1-4F6F-B2A1-37771CCEF5CA}" type="slidenum">
              <a:rPr lang="de-DE" smtClean="0"/>
              <a:pPr/>
              <a:t>‹Nr.›</a:t>
            </a:fld>
            <a:endParaRPr lang="de-DE" dirty="0"/>
          </a:p>
        </p:txBody>
      </p:sp>
      <p:pic>
        <p:nvPicPr>
          <p:cNvPr id="12" name="Grafik 11">
            <a:extLst>
              <a:ext uri="{FF2B5EF4-FFF2-40B4-BE49-F238E27FC236}">
                <a16:creationId xmlns:a16="http://schemas.microsoft.com/office/drawing/2014/main" id="{855B271E-28BA-4093-ADF4-4403B2EBA0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5982" y="4649867"/>
            <a:ext cx="284309" cy="284309"/>
          </a:xfrm>
          <a:prstGeom prst="rect">
            <a:avLst/>
          </a:prstGeom>
          <a:blipFill>
            <a:blip r:embed="rId2" cstate="screen">
              <a:extLst>
                <a:ext uri="{28A0092B-C50C-407E-A947-70E740481C1C}">
                  <a14:useLocalDpi xmlns:a14="http://schemas.microsoft.com/office/drawing/2010/main"/>
                </a:ext>
              </a:extLst>
            </a:blip>
            <a:stretch>
              <a:fillRect/>
            </a:stretch>
          </a:blipFill>
        </p:spPr>
      </p:pic>
      <p:sp>
        <p:nvSpPr>
          <p:cNvPr id="3" name="Textplatzhalter 2">
            <a:extLst>
              <a:ext uri="{FF2B5EF4-FFF2-40B4-BE49-F238E27FC236}">
                <a16:creationId xmlns:a16="http://schemas.microsoft.com/office/drawing/2014/main" id="{9D6848E7-4E27-4DD4-BC96-76FCE757227C}"/>
              </a:ext>
            </a:extLst>
          </p:cNvPr>
          <p:cNvSpPr>
            <a:spLocks noGrp="1"/>
          </p:cNvSpPr>
          <p:nvPr>
            <p:ph type="body" sz="quarter" idx="36" hasCustomPrompt="1"/>
          </p:nvPr>
        </p:nvSpPr>
        <p:spPr>
          <a:xfrm>
            <a:off x="2300079" y="2106613"/>
            <a:ext cx="3106978" cy="465137"/>
          </a:xfrm>
        </p:spPr>
        <p:txBody>
          <a:bodyPr anchor="b"/>
          <a:lstStyle>
            <a:lvl1pPr>
              <a:defRPr b="1">
                <a:solidFill>
                  <a:schemeClr val="accent2"/>
                </a:solidFill>
                <a:latin typeface="+mn-lt"/>
              </a:defRPr>
            </a:lvl1pPr>
          </a:lstStyle>
          <a:p>
            <a:pPr lvl="0"/>
            <a:r>
              <a:rPr lang="de-DE" dirty="0"/>
              <a:t>Edit </a:t>
            </a:r>
            <a:r>
              <a:rPr lang="de-DE" dirty="0" err="1"/>
              <a:t>Subtitle</a:t>
            </a:r>
            <a:r>
              <a:rPr lang="de-DE" dirty="0"/>
              <a:t> (H3, 18pt)</a:t>
            </a:r>
          </a:p>
        </p:txBody>
      </p:sp>
    </p:spTree>
    <p:extLst>
      <p:ext uri="{BB962C8B-B14F-4D97-AF65-F5344CB8AC3E}">
        <p14:creationId xmlns:p14="http://schemas.microsoft.com/office/powerpoint/2010/main" val="852556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mall and Big Image 2">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1176756A-AAA4-444F-AAD4-D1B0436C6E87}"/>
              </a:ext>
            </a:extLst>
          </p:cNvPr>
          <p:cNvSpPr>
            <a:spLocks noGrp="1"/>
          </p:cNvSpPr>
          <p:nvPr>
            <p:ph type="pic" sz="quarter" idx="13"/>
          </p:nvPr>
        </p:nvSpPr>
        <p:spPr>
          <a:xfrm>
            <a:off x="5644375" y="195262"/>
            <a:ext cx="2843553" cy="4334877"/>
          </a:xfrm>
          <a:solidFill>
            <a:schemeClr val="bg1">
              <a:lumMod val="85000"/>
            </a:schemeClr>
          </a:solidFill>
        </p:spPr>
        <p:txBody>
          <a:bodyPr/>
          <a:lstStyle>
            <a:lvl1pPr>
              <a:defRPr sz="1200"/>
            </a:lvl1pPr>
          </a:lstStyle>
          <a:p>
            <a:r>
              <a:rPr lang="de-DE" dirty="0"/>
              <a:t>Bild durch Klicken auf Symbol hinzufügen</a:t>
            </a:r>
          </a:p>
        </p:txBody>
      </p:sp>
      <p:sp>
        <p:nvSpPr>
          <p:cNvPr id="10" name="Bildplatzhalter 6">
            <a:extLst>
              <a:ext uri="{FF2B5EF4-FFF2-40B4-BE49-F238E27FC236}">
                <a16:creationId xmlns:a16="http://schemas.microsoft.com/office/drawing/2014/main" id="{427CB0BC-4149-4759-A3D2-C663E7CBEB07}"/>
              </a:ext>
            </a:extLst>
          </p:cNvPr>
          <p:cNvSpPr>
            <a:spLocks noGrp="1"/>
          </p:cNvSpPr>
          <p:nvPr>
            <p:ph type="pic" sz="quarter" idx="32"/>
          </p:nvPr>
        </p:nvSpPr>
        <p:spPr>
          <a:xfrm>
            <a:off x="3275856" y="195262"/>
            <a:ext cx="2372053" cy="2736528"/>
          </a:xfrm>
          <a:solidFill>
            <a:schemeClr val="bg1">
              <a:lumMod val="85000"/>
            </a:schemeClr>
          </a:solidFill>
        </p:spPr>
        <p:txBody>
          <a:bodyPr anchor="ctr"/>
          <a:lstStyle>
            <a:lvl1pPr>
              <a:defRPr sz="1200"/>
            </a:lvl1pPr>
          </a:lstStyle>
          <a:p>
            <a:r>
              <a:rPr lang="de-DE" dirty="0"/>
              <a:t>Bild durch Klicken auf Symbol hinzufügen</a:t>
            </a:r>
          </a:p>
        </p:txBody>
      </p:sp>
      <p:sp>
        <p:nvSpPr>
          <p:cNvPr id="14" name="Untertitel 2">
            <a:extLst>
              <a:ext uri="{FF2B5EF4-FFF2-40B4-BE49-F238E27FC236}">
                <a16:creationId xmlns:a16="http://schemas.microsoft.com/office/drawing/2014/main" id="{5B1743B7-4BC7-42A2-93B3-3ABE002CFC06}"/>
              </a:ext>
            </a:extLst>
          </p:cNvPr>
          <p:cNvSpPr>
            <a:spLocks noGrp="1"/>
          </p:cNvSpPr>
          <p:nvPr>
            <p:ph type="subTitle" idx="1" hasCustomPrompt="1"/>
          </p:nvPr>
        </p:nvSpPr>
        <p:spPr>
          <a:xfrm>
            <a:off x="251520" y="3683392"/>
            <a:ext cx="3106978" cy="935875"/>
          </a:xfrm>
        </p:spPr>
        <p:txBody>
          <a:bodyPr>
            <a:normAutofit/>
          </a:bodyPr>
          <a:lstStyle>
            <a:lvl1pPr marL="0" indent="0" algn="l">
              <a:lnSpc>
                <a:spcPct val="11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p>
        </p:txBody>
      </p:sp>
      <p:sp>
        <p:nvSpPr>
          <p:cNvPr id="5" name="Fußzeilenplatzhalter 4">
            <a:extLst>
              <a:ext uri="{FF2B5EF4-FFF2-40B4-BE49-F238E27FC236}">
                <a16:creationId xmlns:a16="http://schemas.microsoft.com/office/drawing/2014/main" id="{4BD6BBB9-1DF1-4322-A58F-B9650234E3FC}"/>
              </a:ext>
            </a:extLst>
          </p:cNvPr>
          <p:cNvSpPr>
            <a:spLocks noGrp="1"/>
          </p:cNvSpPr>
          <p:nvPr>
            <p:ph type="ftr" sz="quarter" idx="34"/>
          </p:nvPr>
        </p:nvSpPr>
        <p:spPr/>
        <p:txBody>
          <a:bodyPr/>
          <a:lstStyle>
            <a:lvl1pPr>
              <a:defRPr>
                <a:latin typeface="+mn-lt"/>
              </a:defRPr>
            </a:lvl1pPr>
          </a:lstStyle>
          <a:p>
            <a:r>
              <a:rPr lang="de-DE" dirty="0"/>
              <a:t>Project Name</a:t>
            </a:r>
          </a:p>
        </p:txBody>
      </p:sp>
      <p:sp>
        <p:nvSpPr>
          <p:cNvPr id="9" name="Foliennummernplatzhalter 8">
            <a:extLst>
              <a:ext uri="{FF2B5EF4-FFF2-40B4-BE49-F238E27FC236}">
                <a16:creationId xmlns:a16="http://schemas.microsoft.com/office/drawing/2014/main" id="{63A349B9-8B01-4490-B2E2-9762164F3AC9}"/>
              </a:ext>
            </a:extLst>
          </p:cNvPr>
          <p:cNvSpPr>
            <a:spLocks noGrp="1"/>
          </p:cNvSpPr>
          <p:nvPr>
            <p:ph type="sldNum" sz="quarter" idx="35"/>
          </p:nvPr>
        </p:nvSpPr>
        <p:spPr/>
        <p:txBody>
          <a:bodyPr/>
          <a:lstStyle/>
          <a:p>
            <a:fld id="{DB97557C-07F1-4F6F-B2A1-37771CCEF5CA}" type="slidenum">
              <a:rPr lang="de-DE" smtClean="0"/>
              <a:pPr/>
              <a:t>‹Nr.›</a:t>
            </a:fld>
            <a:endParaRPr lang="de-DE" dirty="0"/>
          </a:p>
        </p:txBody>
      </p:sp>
      <p:sp>
        <p:nvSpPr>
          <p:cNvPr id="13" name="Titel 12">
            <a:extLst>
              <a:ext uri="{FF2B5EF4-FFF2-40B4-BE49-F238E27FC236}">
                <a16:creationId xmlns:a16="http://schemas.microsoft.com/office/drawing/2014/main" id="{1352B1AC-AB00-4941-9B42-0C9AD3A354B9}"/>
              </a:ext>
            </a:extLst>
          </p:cNvPr>
          <p:cNvSpPr>
            <a:spLocks noGrp="1"/>
          </p:cNvSpPr>
          <p:nvPr>
            <p:ph type="title" hasCustomPrompt="1"/>
          </p:nvPr>
        </p:nvSpPr>
        <p:spPr>
          <a:xfrm>
            <a:off x="648058" y="555526"/>
            <a:ext cx="4685904" cy="1584176"/>
          </a:xfrm>
        </p:spPr>
        <p:txBody>
          <a:bodyPr anchor="t"/>
          <a:lstStyle>
            <a:lvl1pPr marL="0" indent="0">
              <a:buNone/>
              <a:defRPr/>
            </a:lvl1pPr>
          </a:lstStyle>
          <a:p>
            <a:r>
              <a:rPr lang="de-DE" dirty="0"/>
              <a:t>Slide Titel (H2, 27pt)</a:t>
            </a:r>
          </a:p>
        </p:txBody>
      </p:sp>
      <p:pic>
        <p:nvPicPr>
          <p:cNvPr id="12" name="Grafik 11">
            <a:extLst>
              <a:ext uri="{FF2B5EF4-FFF2-40B4-BE49-F238E27FC236}">
                <a16:creationId xmlns:a16="http://schemas.microsoft.com/office/drawing/2014/main" id="{CC1C7EF8-6AD4-45F4-89DB-BFF376B17C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5982" y="4649867"/>
            <a:ext cx="284309" cy="284309"/>
          </a:xfrm>
          <a:prstGeom prst="rect">
            <a:avLst/>
          </a:prstGeom>
          <a:blipFill>
            <a:blip r:embed="rId2" cstate="screen">
              <a:extLst>
                <a:ext uri="{28A0092B-C50C-407E-A947-70E740481C1C}">
                  <a14:useLocalDpi xmlns:a14="http://schemas.microsoft.com/office/drawing/2010/main"/>
                </a:ext>
              </a:extLst>
            </a:blip>
            <a:stretch>
              <a:fillRect/>
            </a:stretch>
          </a:blipFill>
        </p:spPr>
      </p:pic>
      <p:sp>
        <p:nvSpPr>
          <p:cNvPr id="11" name="Textplatzhalter 2">
            <a:extLst>
              <a:ext uri="{FF2B5EF4-FFF2-40B4-BE49-F238E27FC236}">
                <a16:creationId xmlns:a16="http://schemas.microsoft.com/office/drawing/2014/main" id="{2B57C0E0-10F3-4793-B82B-5200CE3C6721}"/>
              </a:ext>
            </a:extLst>
          </p:cNvPr>
          <p:cNvSpPr>
            <a:spLocks noGrp="1"/>
          </p:cNvSpPr>
          <p:nvPr>
            <p:ph type="body" sz="quarter" idx="36" hasCustomPrompt="1"/>
          </p:nvPr>
        </p:nvSpPr>
        <p:spPr>
          <a:xfrm>
            <a:off x="251520" y="3113322"/>
            <a:ext cx="3106978" cy="465137"/>
          </a:xfrm>
        </p:spPr>
        <p:txBody>
          <a:bodyPr anchor="b"/>
          <a:lstStyle>
            <a:lvl1pPr>
              <a:defRPr b="1">
                <a:solidFill>
                  <a:schemeClr val="accent2"/>
                </a:solidFill>
                <a:latin typeface="+mn-lt"/>
              </a:defRPr>
            </a:lvl1pPr>
          </a:lstStyle>
          <a:p>
            <a:pPr lvl="0"/>
            <a:r>
              <a:rPr lang="de-DE" dirty="0"/>
              <a:t>Edit </a:t>
            </a:r>
            <a:r>
              <a:rPr lang="de-DE" dirty="0" err="1"/>
              <a:t>Subtitle</a:t>
            </a:r>
            <a:r>
              <a:rPr lang="de-DE" dirty="0"/>
              <a:t> (H3, 18pt)</a:t>
            </a:r>
          </a:p>
        </p:txBody>
      </p:sp>
    </p:spTree>
    <p:extLst>
      <p:ext uri="{BB962C8B-B14F-4D97-AF65-F5344CB8AC3E}">
        <p14:creationId xmlns:p14="http://schemas.microsoft.com/office/powerpoint/2010/main" val="4258090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8" name="Rechteck 27">
            <a:extLst>
              <a:ext uri="{FF2B5EF4-FFF2-40B4-BE49-F238E27FC236}">
                <a16:creationId xmlns:a16="http://schemas.microsoft.com/office/drawing/2014/main" id="{6C762F0F-6E63-4B28-B182-169C57BEB65D}"/>
              </a:ext>
            </a:extLst>
          </p:cNvPr>
          <p:cNvSpPr/>
          <p:nvPr userDrawn="1"/>
        </p:nvSpPr>
        <p:spPr>
          <a:xfrm>
            <a:off x="-1" y="0"/>
            <a:ext cx="9144001" cy="5143500"/>
          </a:xfrm>
          <a:prstGeom prst="rect">
            <a:avLst/>
          </a:prstGeom>
          <a:solidFill>
            <a:srgbClr val="BDCDDB">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latin typeface="Arial Black" panose="020B0A04020102020204" pitchFamily="34" charset="0"/>
            </a:endParaRPr>
          </a:p>
        </p:txBody>
      </p:sp>
      <p:sp>
        <p:nvSpPr>
          <p:cNvPr id="3" name="Untertitel 2">
            <a:extLst>
              <a:ext uri="{FF2B5EF4-FFF2-40B4-BE49-F238E27FC236}">
                <a16:creationId xmlns:a16="http://schemas.microsoft.com/office/drawing/2014/main" id="{87CDE7AE-2035-499C-83CF-650DC47E3346}"/>
              </a:ext>
            </a:extLst>
          </p:cNvPr>
          <p:cNvSpPr>
            <a:spLocks noGrp="1"/>
          </p:cNvSpPr>
          <p:nvPr>
            <p:ph type="subTitle" idx="1" hasCustomPrompt="1"/>
          </p:nvPr>
        </p:nvSpPr>
        <p:spPr>
          <a:xfrm>
            <a:off x="1893778" y="2220354"/>
            <a:ext cx="2263566" cy="686935"/>
          </a:xfrm>
        </p:spPr>
        <p:txBody>
          <a:bodyPr>
            <a:no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800">
                <a:latin typeface="Cambria" panose="02040503050406030204" pitchFamily="18" charset="0"/>
                <a:ea typeface="Cambria" panose="020405030504060302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p>
        </p:txBody>
      </p:sp>
      <p:sp>
        <p:nvSpPr>
          <p:cNvPr id="7" name="Bildplatzhalter 6">
            <a:extLst>
              <a:ext uri="{FF2B5EF4-FFF2-40B4-BE49-F238E27FC236}">
                <a16:creationId xmlns:a16="http://schemas.microsoft.com/office/drawing/2014/main" id="{1176756A-AAA4-444F-AAD4-D1B0436C6E87}"/>
              </a:ext>
            </a:extLst>
          </p:cNvPr>
          <p:cNvSpPr>
            <a:spLocks noGrp="1"/>
          </p:cNvSpPr>
          <p:nvPr>
            <p:ph type="pic" sz="quarter" idx="13"/>
          </p:nvPr>
        </p:nvSpPr>
        <p:spPr>
          <a:xfrm>
            <a:off x="493988" y="1758269"/>
            <a:ext cx="1215000" cy="1215000"/>
          </a:xfrm>
          <a:solidFill>
            <a:schemeClr val="bg1">
              <a:lumMod val="85000"/>
            </a:schemeClr>
          </a:solidFill>
        </p:spPr>
        <p:txBody>
          <a:bodyPr/>
          <a:lstStyle>
            <a:lvl1pPr>
              <a:defRPr sz="1200"/>
            </a:lvl1pPr>
          </a:lstStyle>
          <a:p>
            <a:r>
              <a:rPr lang="de-DE" dirty="0"/>
              <a:t>Bild durch Klicken auf Symbol hinzufügen</a:t>
            </a:r>
          </a:p>
        </p:txBody>
      </p:sp>
      <p:sp>
        <p:nvSpPr>
          <p:cNvPr id="8" name="Bildplatzhalter 6">
            <a:extLst>
              <a:ext uri="{FF2B5EF4-FFF2-40B4-BE49-F238E27FC236}">
                <a16:creationId xmlns:a16="http://schemas.microsoft.com/office/drawing/2014/main" id="{B5DEE126-AE1A-4114-BB4B-0DAB640C306B}"/>
              </a:ext>
            </a:extLst>
          </p:cNvPr>
          <p:cNvSpPr>
            <a:spLocks noGrp="1"/>
          </p:cNvSpPr>
          <p:nvPr>
            <p:ph type="pic" sz="quarter" idx="14"/>
          </p:nvPr>
        </p:nvSpPr>
        <p:spPr>
          <a:xfrm>
            <a:off x="493988" y="3464493"/>
            <a:ext cx="1215000" cy="1225556"/>
          </a:xfrm>
          <a:solidFill>
            <a:schemeClr val="bg1">
              <a:lumMod val="85000"/>
            </a:schemeClr>
          </a:solidFill>
        </p:spPr>
        <p:txBody>
          <a:bodyPr/>
          <a:lstStyle>
            <a:lvl1pPr>
              <a:defRPr sz="1200"/>
            </a:lvl1pPr>
          </a:lstStyle>
          <a:p>
            <a:r>
              <a:rPr lang="de-DE" dirty="0"/>
              <a:t>Bild durch Klicken auf Symbol hinzufügen</a:t>
            </a:r>
          </a:p>
        </p:txBody>
      </p:sp>
      <p:sp>
        <p:nvSpPr>
          <p:cNvPr id="11" name="Bildplatzhalter 6">
            <a:extLst>
              <a:ext uri="{FF2B5EF4-FFF2-40B4-BE49-F238E27FC236}">
                <a16:creationId xmlns:a16="http://schemas.microsoft.com/office/drawing/2014/main" id="{C8999797-8833-4D7B-95D3-6C75A195D52A}"/>
              </a:ext>
            </a:extLst>
          </p:cNvPr>
          <p:cNvSpPr>
            <a:spLocks noGrp="1"/>
          </p:cNvSpPr>
          <p:nvPr>
            <p:ph type="pic" sz="quarter" idx="15"/>
          </p:nvPr>
        </p:nvSpPr>
        <p:spPr>
          <a:xfrm>
            <a:off x="4769422" y="1758269"/>
            <a:ext cx="1215000" cy="1215000"/>
          </a:xfrm>
          <a:solidFill>
            <a:schemeClr val="bg1">
              <a:lumMod val="85000"/>
            </a:schemeClr>
          </a:solidFill>
        </p:spPr>
        <p:txBody>
          <a:bodyPr/>
          <a:lstStyle>
            <a:lvl1pPr>
              <a:defRPr sz="1200"/>
            </a:lvl1pPr>
          </a:lstStyle>
          <a:p>
            <a:r>
              <a:rPr lang="de-DE" dirty="0"/>
              <a:t>Bild durch Klicken auf Symbol hinzufügen</a:t>
            </a:r>
          </a:p>
        </p:txBody>
      </p:sp>
      <p:sp>
        <p:nvSpPr>
          <p:cNvPr id="14" name="Bildplatzhalter 6">
            <a:extLst>
              <a:ext uri="{FF2B5EF4-FFF2-40B4-BE49-F238E27FC236}">
                <a16:creationId xmlns:a16="http://schemas.microsoft.com/office/drawing/2014/main" id="{4C053180-2F93-4674-885A-082FD591DE33}"/>
              </a:ext>
            </a:extLst>
          </p:cNvPr>
          <p:cNvSpPr>
            <a:spLocks noGrp="1"/>
          </p:cNvSpPr>
          <p:nvPr>
            <p:ph type="pic" sz="quarter" idx="16"/>
          </p:nvPr>
        </p:nvSpPr>
        <p:spPr>
          <a:xfrm>
            <a:off x="4769422" y="3464493"/>
            <a:ext cx="1215000" cy="1215000"/>
          </a:xfrm>
          <a:solidFill>
            <a:schemeClr val="bg1">
              <a:lumMod val="85000"/>
            </a:schemeClr>
          </a:solidFill>
        </p:spPr>
        <p:txBody>
          <a:bodyPr/>
          <a:lstStyle>
            <a:lvl1pPr>
              <a:defRPr sz="1200"/>
            </a:lvl1pPr>
          </a:lstStyle>
          <a:p>
            <a:r>
              <a:rPr lang="de-DE" dirty="0"/>
              <a:t>Bild durch Klicken auf Symbol hinzufügen</a:t>
            </a:r>
          </a:p>
        </p:txBody>
      </p:sp>
      <p:sp>
        <p:nvSpPr>
          <p:cNvPr id="16" name="Textplatzhalter 15">
            <a:extLst>
              <a:ext uri="{FF2B5EF4-FFF2-40B4-BE49-F238E27FC236}">
                <a16:creationId xmlns:a16="http://schemas.microsoft.com/office/drawing/2014/main" id="{7A87D1FB-ACFB-49D3-9C10-3D0CB98D0D49}"/>
              </a:ext>
            </a:extLst>
          </p:cNvPr>
          <p:cNvSpPr>
            <a:spLocks noGrp="1"/>
          </p:cNvSpPr>
          <p:nvPr>
            <p:ph type="body" sz="quarter" idx="17" hasCustomPrompt="1"/>
          </p:nvPr>
        </p:nvSpPr>
        <p:spPr>
          <a:xfrm>
            <a:off x="1893778" y="3931502"/>
            <a:ext cx="2263566" cy="697833"/>
          </a:xfrm>
        </p:spPr>
        <p:txBody>
          <a:bodyPr/>
          <a:lstStyle>
            <a:lvl1pPr marL="0" indent="0">
              <a:buNone/>
              <a:defRPr lang="en-US" sz="1800" kern="1200" dirty="0" smtClean="0">
                <a:solidFill>
                  <a:schemeClr val="tx1"/>
                </a:solidFill>
                <a:latin typeface="Cambria" panose="02040503050406030204" pitchFamily="18" charset="0"/>
                <a:ea typeface="Cambria" panose="02040503050406030204" pitchFamily="18" charset="0"/>
                <a:cs typeface="+mn-cs"/>
              </a:defRPr>
            </a:lvl1pPr>
          </a:lstStyle>
          <a:p>
            <a:r>
              <a:rPr lang="en-US" dirty="0"/>
              <a:t>Lorem ipsum dolor sit </a:t>
            </a:r>
            <a:r>
              <a:rPr lang="en-US" dirty="0" err="1"/>
              <a:t>amet</a:t>
            </a:r>
            <a:r>
              <a:rPr lang="en-US" dirty="0"/>
              <a:t>.</a:t>
            </a:r>
            <a:endParaRPr lang="de-DE" dirty="0"/>
          </a:p>
        </p:txBody>
      </p:sp>
      <p:sp>
        <p:nvSpPr>
          <p:cNvPr id="18" name="Textplatzhalter 15">
            <a:extLst>
              <a:ext uri="{FF2B5EF4-FFF2-40B4-BE49-F238E27FC236}">
                <a16:creationId xmlns:a16="http://schemas.microsoft.com/office/drawing/2014/main" id="{82C4C646-1D11-4778-B84B-FA9E91B52B8E}"/>
              </a:ext>
            </a:extLst>
          </p:cNvPr>
          <p:cNvSpPr>
            <a:spLocks noGrp="1"/>
          </p:cNvSpPr>
          <p:nvPr>
            <p:ph type="body" sz="quarter" idx="18" hasCustomPrompt="1"/>
          </p:nvPr>
        </p:nvSpPr>
        <p:spPr>
          <a:xfrm>
            <a:off x="6198121" y="3929026"/>
            <a:ext cx="2289845" cy="697833"/>
          </a:xfrm>
        </p:spPr>
        <p:txBody>
          <a:bodyPr/>
          <a:lstStyle>
            <a:lvl1pPr marL="0" indent="0">
              <a:buNone/>
              <a:defRPr lang="en-US" sz="1800" kern="1200" dirty="0" smtClean="0">
                <a:solidFill>
                  <a:schemeClr val="tx1"/>
                </a:solidFill>
                <a:latin typeface="Cambria" panose="02040503050406030204" pitchFamily="18" charset="0"/>
                <a:ea typeface="Cambria" panose="02040503050406030204" pitchFamily="18" charset="0"/>
                <a:cs typeface="+mn-cs"/>
              </a:defRPr>
            </a:lvl1pPr>
          </a:lstStyle>
          <a:p>
            <a:r>
              <a:rPr lang="en-US" dirty="0"/>
              <a:t>Lorem ipsum dolor sit </a:t>
            </a:r>
            <a:r>
              <a:rPr lang="en-US" dirty="0" err="1"/>
              <a:t>amet</a:t>
            </a:r>
            <a:r>
              <a:rPr lang="en-US" dirty="0"/>
              <a:t>.</a:t>
            </a:r>
            <a:endParaRPr lang="de-DE" dirty="0"/>
          </a:p>
        </p:txBody>
      </p:sp>
      <p:sp>
        <p:nvSpPr>
          <p:cNvPr id="19" name="Textplatzhalter 15">
            <a:extLst>
              <a:ext uri="{FF2B5EF4-FFF2-40B4-BE49-F238E27FC236}">
                <a16:creationId xmlns:a16="http://schemas.microsoft.com/office/drawing/2014/main" id="{5C552C2E-6951-4D95-9914-250D8E159C1E}"/>
              </a:ext>
            </a:extLst>
          </p:cNvPr>
          <p:cNvSpPr>
            <a:spLocks noGrp="1"/>
          </p:cNvSpPr>
          <p:nvPr>
            <p:ph type="body" sz="quarter" idx="19" hasCustomPrompt="1"/>
          </p:nvPr>
        </p:nvSpPr>
        <p:spPr>
          <a:xfrm>
            <a:off x="6198121" y="2220914"/>
            <a:ext cx="2289845" cy="697833"/>
          </a:xfrm>
        </p:spPr>
        <p:txBody>
          <a:bodyPr/>
          <a:lstStyle>
            <a:lvl1pPr marL="0" indent="0">
              <a:buNone/>
              <a:defRPr lang="en-US" sz="1800" kern="1200" dirty="0" smtClean="0">
                <a:solidFill>
                  <a:schemeClr val="tx1"/>
                </a:solidFill>
                <a:latin typeface="Cambria" panose="02040503050406030204" pitchFamily="18" charset="0"/>
                <a:ea typeface="Cambria" panose="02040503050406030204" pitchFamily="18" charset="0"/>
                <a:cs typeface="+mn-cs"/>
              </a:defRPr>
            </a:lvl1pPr>
          </a:lstStyle>
          <a:p>
            <a:r>
              <a:rPr lang="en-US" dirty="0"/>
              <a:t>Lorem ipsum dolor sit </a:t>
            </a:r>
            <a:r>
              <a:rPr lang="en-US" dirty="0" err="1"/>
              <a:t>amet</a:t>
            </a:r>
            <a:r>
              <a:rPr lang="en-US" dirty="0"/>
              <a:t>.</a:t>
            </a:r>
            <a:endParaRPr lang="de-DE" dirty="0"/>
          </a:p>
        </p:txBody>
      </p:sp>
      <p:sp>
        <p:nvSpPr>
          <p:cNvPr id="21" name="Textplatzhalter 20">
            <a:extLst>
              <a:ext uri="{FF2B5EF4-FFF2-40B4-BE49-F238E27FC236}">
                <a16:creationId xmlns:a16="http://schemas.microsoft.com/office/drawing/2014/main" id="{0EE3FDB6-EE21-4A41-91EB-A129A612ED43}"/>
              </a:ext>
            </a:extLst>
          </p:cNvPr>
          <p:cNvSpPr>
            <a:spLocks noGrp="1"/>
          </p:cNvSpPr>
          <p:nvPr>
            <p:ph type="body" sz="quarter" idx="20" hasCustomPrompt="1"/>
          </p:nvPr>
        </p:nvSpPr>
        <p:spPr>
          <a:xfrm>
            <a:off x="1893900" y="1758268"/>
            <a:ext cx="2265508" cy="420206"/>
          </a:xfrm>
        </p:spPr>
        <p:txBody>
          <a:bodyPr anchor="ctr">
            <a:normAutofit/>
          </a:bodyPr>
          <a:lstStyle>
            <a:lvl1pPr marL="0" indent="0">
              <a:buNone/>
              <a:defRPr sz="1800" b="1" cap="none" baseline="0">
                <a:solidFill>
                  <a:schemeClr val="accent2"/>
                </a:solidFill>
                <a:latin typeface="+mn-lt"/>
                <a:cs typeface="Arial" panose="020B0604020202020204" pitchFamily="34" charset="0"/>
              </a:defRPr>
            </a:lvl1pPr>
          </a:lstStyle>
          <a:p>
            <a:pPr lvl="0"/>
            <a:r>
              <a:rPr lang="de-DE" dirty="0"/>
              <a:t>Edit </a:t>
            </a:r>
            <a:r>
              <a:rPr lang="de-DE" dirty="0" err="1"/>
              <a:t>Subtitle</a:t>
            </a:r>
            <a:r>
              <a:rPr lang="de-DE" dirty="0"/>
              <a:t> (H3)</a:t>
            </a:r>
          </a:p>
        </p:txBody>
      </p:sp>
      <p:sp>
        <p:nvSpPr>
          <p:cNvPr id="22" name="Textplatzhalter 20">
            <a:extLst>
              <a:ext uri="{FF2B5EF4-FFF2-40B4-BE49-F238E27FC236}">
                <a16:creationId xmlns:a16="http://schemas.microsoft.com/office/drawing/2014/main" id="{CB3E3C88-5E2E-433D-9297-1F64B3C9F696}"/>
              </a:ext>
            </a:extLst>
          </p:cNvPr>
          <p:cNvSpPr>
            <a:spLocks noGrp="1"/>
          </p:cNvSpPr>
          <p:nvPr>
            <p:ph type="body" sz="quarter" idx="21" hasCustomPrompt="1"/>
          </p:nvPr>
        </p:nvSpPr>
        <p:spPr>
          <a:xfrm>
            <a:off x="1893900" y="3466901"/>
            <a:ext cx="2265508" cy="420206"/>
          </a:xfrm>
        </p:spPr>
        <p:txBody>
          <a:bodyPr anchor="ctr">
            <a:normAutofit/>
          </a:bodyPr>
          <a:lstStyle>
            <a:lvl1pPr marL="0" indent="0">
              <a:buNone/>
              <a:defRPr sz="1800" b="1" cap="none" baseline="0">
                <a:solidFill>
                  <a:schemeClr val="accent2"/>
                </a:solidFill>
                <a:latin typeface="+mn-lt"/>
                <a:cs typeface="Arial" panose="020B0604020202020204" pitchFamily="34" charset="0"/>
              </a:defRPr>
            </a:lvl1pPr>
          </a:lstStyle>
          <a:p>
            <a:pPr lvl="0"/>
            <a:r>
              <a:rPr lang="de-DE" dirty="0"/>
              <a:t>Edit </a:t>
            </a:r>
            <a:r>
              <a:rPr lang="de-DE" dirty="0" err="1"/>
              <a:t>Subtitle</a:t>
            </a:r>
            <a:r>
              <a:rPr lang="de-DE" dirty="0"/>
              <a:t> (H3)</a:t>
            </a:r>
          </a:p>
        </p:txBody>
      </p:sp>
      <p:sp>
        <p:nvSpPr>
          <p:cNvPr id="23" name="Textplatzhalter 20">
            <a:extLst>
              <a:ext uri="{FF2B5EF4-FFF2-40B4-BE49-F238E27FC236}">
                <a16:creationId xmlns:a16="http://schemas.microsoft.com/office/drawing/2014/main" id="{FD5B8D46-24C2-48B0-9938-D12A3EEE436F}"/>
              </a:ext>
            </a:extLst>
          </p:cNvPr>
          <p:cNvSpPr>
            <a:spLocks noGrp="1"/>
          </p:cNvSpPr>
          <p:nvPr>
            <p:ph type="body" sz="quarter" idx="22" hasCustomPrompt="1"/>
          </p:nvPr>
        </p:nvSpPr>
        <p:spPr>
          <a:xfrm>
            <a:off x="6197234" y="1758268"/>
            <a:ext cx="2277404" cy="420206"/>
          </a:xfrm>
        </p:spPr>
        <p:txBody>
          <a:bodyPr anchor="ctr">
            <a:normAutofit/>
          </a:bodyPr>
          <a:lstStyle>
            <a:lvl1pPr marL="0" indent="0">
              <a:buNone/>
              <a:defRPr sz="1800" b="1" cap="none" baseline="0">
                <a:solidFill>
                  <a:schemeClr val="accent2"/>
                </a:solidFill>
                <a:latin typeface="+mn-lt"/>
                <a:cs typeface="Arial" panose="020B0604020202020204" pitchFamily="34" charset="0"/>
              </a:defRPr>
            </a:lvl1pPr>
          </a:lstStyle>
          <a:p>
            <a:pPr lvl="0"/>
            <a:r>
              <a:rPr lang="de-DE" dirty="0"/>
              <a:t>Edit </a:t>
            </a:r>
            <a:r>
              <a:rPr lang="de-DE" dirty="0" err="1"/>
              <a:t>Subtitle</a:t>
            </a:r>
            <a:r>
              <a:rPr lang="de-DE" dirty="0"/>
              <a:t> (H3)</a:t>
            </a:r>
          </a:p>
        </p:txBody>
      </p:sp>
      <p:sp>
        <p:nvSpPr>
          <p:cNvPr id="24" name="Textplatzhalter 20">
            <a:extLst>
              <a:ext uri="{FF2B5EF4-FFF2-40B4-BE49-F238E27FC236}">
                <a16:creationId xmlns:a16="http://schemas.microsoft.com/office/drawing/2014/main" id="{20AFE22A-EE4B-4736-94CB-4BF704F698E3}"/>
              </a:ext>
            </a:extLst>
          </p:cNvPr>
          <p:cNvSpPr>
            <a:spLocks noGrp="1"/>
          </p:cNvSpPr>
          <p:nvPr>
            <p:ph type="body" sz="quarter" idx="23" hasCustomPrompt="1"/>
          </p:nvPr>
        </p:nvSpPr>
        <p:spPr>
          <a:xfrm>
            <a:off x="6197235" y="3466901"/>
            <a:ext cx="2202326" cy="420206"/>
          </a:xfrm>
        </p:spPr>
        <p:txBody>
          <a:bodyPr anchor="ctr">
            <a:normAutofit/>
          </a:bodyPr>
          <a:lstStyle>
            <a:lvl1pPr marL="0" indent="0">
              <a:buNone/>
              <a:defRPr sz="1800" b="1" cap="none" baseline="0">
                <a:solidFill>
                  <a:schemeClr val="accent2"/>
                </a:solidFill>
                <a:latin typeface="+mn-lt"/>
                <a:cs typeface="Arial" panose="020B0604020202020204" pitchFamily="34" charset="0"/>
              </a:defRPr>
            </a:lvl1pPr>
          </a:lstStyle>
          <a:p>
            <a:pPr lvl="0"/>
            <a:r>
              <a:rPr lang="de-DE" dirty="0"/>
              <a:t>Edit </a:t>
            </a:r>
            <a:r>
              <a:rPr lang="de-DE" dirty="0" err="1"/>
              <a:t>Subtitle</a:t>
            </a:r>
            <a:r>
              <a:rPr lang="de-DE" dirty="0"/>
              <a:t> (H3)</a:t>
            </a:r>
          </a:p>
        </p:txBody>
      </p:sp>
      <p:sp>
        <p:nvSpPr>
          <p:cNvPr id="4" name="Fußzeilenplatzhalter 3">
            <a:extLst>
              <a:ext uri="{FF2B5EF4-FFF2-40B4-BE49-F238E27FC236}">
                <a16:creationId xmlns:a16="http://schemas.microsoft.com/office/drawing/2014/main" id="{243BD0FC-7826-4A28-9BD8-C52A931CFEC3}"/>
              </a:ext>
            </a:extLst>
          </p:cNvPr>
          <p:cNvSpPr>
            <a:spLocks noGrp="1"/>
          </p:cNvSpPr>
          <p:nvPr>
            <p:ph type="ftr" sz="quarter" idx="25"/>
          </p:nvPr>
        </p:nvSpPr>
        <p:spPr/>
        <p:txBody>
          <a:bodyPr/>
          <a:lstStyle>
            <a:lvl1pPr>
              <a:defRPr>
                <a:latin typeface="+mn-lt"/>
              </a:defRPr>
            </a:lvl1pPr>
          </a:lstStyle>
          <a:p>
            <a:r>
              <a:rPr lang="de-DE" dirty="0"/>
              <a:t>Project Name</a:t>
            </a:r>
          </a:p>
        </p:txBody>
      </p:sp>
      <p:sp>
        <p:nvSpPr>
          <p:cNvPr id="5" name="Foliennummernplatzhalter 4">
            <a:extLst>
              <a:ext uri="{FF2B5EF4-FFF2-40B4-BE49-F238E27FC236}">
                <a16:creationId xmlns:a16="http://schemas.microsoft.com/office/drawing/2014/main" id="{25173C50-D52A-45E3-BE26-3AC8C0CA98E6}"/>
              </a:ext>
            </a:extLst>
          </p:cNvPr>
          <p:cNvSpPr>
            <a:spLocks noGrp="1"/>
          </p:cNvSpPr>
          <p:nvPr>
            <p:ph type="sldNum" sz="quarter" idx="26"/>
          </p:nvPr>
        </p:nvSpPr>
        <p:spPr/>
        <p:txBody>
          <a:bodyPr/>
          <a:lstStyle/>
          <a:p>
            <a:fld id="{DB97557C-07F1-4F6F-B2A1-37771CCEF5CA}" type="slidenum">
              <a:rPr lang="de-DE" smtClean="0"/>
              <a:pPr/>
              <a:t>‹Nr.›</a:t>
            </a:fld>
            <a:endParaRPr lang="de-DE" dirty="0"/>
          </a:p>
        </p:txBody>
      </p:sp>
      <p:sp>
        <p:nvSpPr>
          <p:cNvPr id="6" name="Titel 5">
            <a:extLst>
              <a:ext uri="{FF2B5EF4-FFF2-40B4-BE49-F238E27FC236}">
                <a16:creationId xmlns:a16="http://schemas.microsoft.com/office/drawing/2014/main" id="{F63298DD-398B-4E3E-83F8-C5DF3BBDE57C}"/>
              </a:ext>
            </a:extLst>
          </p:cNvPr>
          <p:cNvSpPr>
            <a:spLocks noGrp="1"/>
          </p:cNvSpPr>
          <p:nvPr>
            <p:ph type="title" hasCustomPrompt="1"/>
          </p:nvPr>
        </p:nvSpPr>
        <p:spPr/>
        <p:txBody>
          <a:bodyPr/>
          <a:lstStyle>
            <a:lvl1pPr marL="0" indent="0" algn="l">
              <a:buNone/>
              <a:defRPr/>
            </a:lvl1pPr>
          </a:lstStyle>
          <a:p>
            <a:r>
              <a:rPr lang="de-DE" dirty="0"/>
              <a:t>Slide Titel (H2, 27pt)</a:t>
            </a:r>
          </a:p>
        </p:txBody>
      </p:sp>
      <p:pic>
        <p:nvPicPr>
          <p:cNvPr id="25" name="Grafik 24">
            <a:extLst>
              <a:ext uri="{FF2B5EF4-FFF2-40B4-BE49-F238E27FC236}">
                <a16:creationId xmlns:a16="http://schemas.microsoft.com/office/drawing/2014/main" id="{E0F0CAC7-2995-4E5A-8798-0CAC5B8924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5982" y="4649867"/>
            <a:ext cx="284309" cy="284309"/>
          </a:xfrm>
          <a:prstGeom prst="rect">
            <a:avLst/>
          </a:prstGeom>
          <a:blipFill>
            <a:blip r:embed="rId2" cstate="screen">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19037229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435C025F-3CDD-4866-952E-4B2F3E5AE982}"/>
              </a:ext>
            </a:extLst>
          </p:cNvPr>
          <p:cNvSpPr>
            <a:spLocks noGrp="1"/>
          </p:cNvSpPr>
          <p:nvPr>
            <p:ph sz="half" idx="1" hasCustomPrompt="1"/>
          </p:nvPr>
        </p:nvSpPr>
        <p:spPr>
          <a:xfrm>
            <a:off x="2017566" y="1979270"/>
            <a:ext cx="2366550" cy="1576079"/>
          </a:xfrm>
          <a:prstGeom prst="rect">
            <a:avLst/>
          </a:prstGeom>
        </p:spPr>
        <p:txBody>
          <a:bodyPr numCol="1">
            <a:noAutofit/>
          </a:bodyPr>
          <a:lstStyle>
            <a:lvl1pPr marL="0" indent="0" algn="l">
              <a:lnSpc>
                <a:spcPct val="110000"/>
              </a:lnSpc>
              <a:spcBef>
                <a:spcPts val="0"/>
              </a:spcBef>
              <a:buClr>
                <a:schemeClr val="tx2"/>
              </a:buClr>
              <a:buSzPct val="115000"/>
              <a:buFontTx/>
              <a:buNone/>
              <a:defRPr sz="1150">
                <a:solidFill>
                  <a:schemeClr val="tx1"/>
                </a:solidFill>
                <a:latin typeface="+mj-lt"/>
                <a:cs typeface="Arial" panose="020B0604020202020204" pitchFamily="34" charset="0"/>
              </a:defRPr>
            </a:lvl1pPr>
          </a:lstStyle>
          <a:p>
            <a:pPr lvl="0"/>
            <a:r>
              <a:rPr lang="en-US" noProof="0" dirty="0"/>
              <a:t>Position, Location</a:t>
            </a:r>
          </a:p>
          <a:p>
            <a:pPr lvl="0"/>
            <a:r>
              <a:rPr lang="en-US" noProof="0" dirty="0"/>
              <a:t>lastname@adelphi.de</a:t>
            </a:r>
          </a:p>
          <a:p>
            <a:pPr lvl="0"/>
            <a:endParaRPr lang="de-DE" dirty="0"/>
          </a:p>
        </p:txBody>
      </p:sp>
      <p:sp>
        <p:nvSpPr>
          <p:cNvPr id="3" name="Bildplatzhalter 2">
            <a:extLst>
              <a:ext uri="{FF2B5EF4-FFF2-40B4-BE49-F238E27FC236}">
                <a16:creationId xmlns:a16="http://schemas.microsoft.com/office/drawing/2014/main" id="{ECDBBD0C-CCF3-451C-86FD-7868FF189147}"/>
              </a:ext>
            </a:extLst>
          </p:cNvPr>
          <p:cNvSpPr>
            <a:spLocks noGrp="1"/>
          </p:cNvSpPr>
          <p:nvPr>
            <p:ph type="pic" sz="quarter" idx="20"/>
          </p:nvPr>
        </p:nvSpPr>
        <p:spPr>
          <a:xfrm>
            <a:off x="494110" y="1593418"/>
            <a:ext cx="1354455" cy="1441730"/>
          </a:xfrm>
          <a:solidFill>
            <a:schemeClr val="bg1">
              <a:lumMod val="85000"/>
            </a:schemeClr>
          </a:solidFill>
        </p:spPr>
        <p:txBody>
          <a:bodyPr>
            <a:normAutofit/>
          </a:bodyPr>
          <a:lstStyle>
            <a:lvl1pPr marL="0" indent="0">
              <a:buNone/>
              <a:defRPr sz="900"/>
            </a:lvl1pPr>
          </a:lstStyle>
          <a:p>
            <a:r>
              <a:rPr lang="de-DE" dirty="0"/>
              <a:t>Bild durch Klicken auf Symbol hinzufügen</a:t>
            </a:r>
          </a:p>
        </p:txBody>
      </p:sp>
      <p:sp>
        <p:nvSpPr>
          <p:cNvPr id="14" name="Inhaltsplatzhalter 2">
            <a:extLst>
              <a:ext uri="{FF2B5EF4-FFF2-40B4-BE49-F238E27FC236}">
                <a16:creationId xmlns:a16="http://schemas.microsoft.com/office/drawing/2014/main" id="{8C9C9477-9BCF-49DE-A824-1C3CCC761B49}"/>
              </a:ext>
            </a:extLst>
          </p:cNvPr>
          <p:cNvSpPr>
            <a:spLocks noGrp="1"/>
          </p:cNvSpPr>
          <p:nvPr>
            <p:ph sz="half" idx="13" hasCustomPrompt="1"/>
          </p:nvPr>
        </p:nvSpPr>
        <p:spPr>
          <a:xfrm>
            <a:off x="2017566" y="1563672"/>
            <a:ext cx="2366550" cy="415598"/>
          </a:xfrm>
          <a:prstGeom prst="rect">
            <a:avLst/>
          </a:prstGeom>
        </p:spPr>
        <p:txBody>
          <a:bodyPr numCol="1" anchor="ctr">
            <a:noAutofit/>
          </a:bodyPr>
          <a:lstStyle>
            <a:lvl1pPr marL="0" indent="0" algn="l">
              <a:lnSpc>
                <a:spcPct val="100000"/>
              </a:lnSpc>
              <a:buClr>
                <a:schemeClr val="tx2"/>
              </a:buClr>
              <a:buSzPct val="115000"/>
              <a:buFontTx/>
              <a:buNone/>
              <a:defRPr sz="1500" b="1">
                <a:solidFill>
                  <a:schemeClr val="accent2"/>
                </a:solidFill>
                <a:latin typeface="+mn-lt"/>
                <a:cs typeface="Arial" panose="020B0604020202020204" pitchFamily="34" charset="0"/>
              </a:defRPr>
            </a:lvl1pPr>
          </a:lstStyle>
          <a:p>
            <a:pPr lvl="0"/>
            <a:r>
              <a:rPr lang="de-DE" dirty="0"/>
              <a:t>Edit Info-Box-Titel (H4)</a:t>
            </a:r>
          </a:p>
        </p:txBody>
      </p:sp>
      <p:sp>
        <p:nvSpPr>
          <p:cNvPr id="16" name="Inhaltsplatzhalter 2">
            <a:extLst>
              <a:ext uri="{FF2B5EF4-FFF2-40B4-BE49-F238E27FC236}">
                <a16:creationId xmlns:a16="http://schemas.microsoft.com/office/drawing/2014/main" id="{5144DC7B-19C6-4DE3-B591-80168FDC7867}"/>
              </a:ext>
            </a:extLst>
          </p:cNvPr>
          <p:cNvSpPr>
            <a:spLocks noGrp="1"/>
          </p:cNvSpPr>
          <p:nvPr>
            <p:ph sz="half" idx="27" hasCustomPrompt="1"/>
          </p:nvPr>
        </p:nvSpPr>
        <p:spPr>
          <a:xfrm>
            <a:off x="6201667" y="1979270"/>
            <a:ext cx="2275580" cy="1576079"/>
          </a:xfrm>
          <a:prstGeom prst="rect">
            <a:avLst/>
          </a:prstGeom>
        </p:spPr>
        <p:txBody>
          <a:bodyPr numCol="1">
            <a:noAutofit/>
          </a:bodyPr>
          <a:lstStyle>
            <a:lvl1pPr marL="0" indent="0" algn="l">
              <a:lnSpc>
                <a:spcPct val="110000"/>
              </a:lnSpc>
              <a:spcBef>
                <a:spcPts val="0"/>
              </a:spcBef>
              <a:buClr>
                <a:schemeClr val="tx2"/>
              </a:buClr>
              <a:buSzPct val="115000"/>
              <a:buFontTx/>
              <a:buNone/>
              <a:defRPr sz="1150">
                <a:solidFill>
                  <a:schemeClr val="tx1"/>
                </a:solidFill>
                <a:latin typeface="+mj-lt"/>
                <a:cs typeface="Arial" panose="020B0604020202020204" pitchFamily="34" charset="0"/>
              </a:defRPr>
            </a:lvl1pPr>
          </a:lstStyle>
          <a:p>
            <a:pPr lvl="0"/>
            <a:r>
              <a:rPr lang="en-US" noProof="0" dirty="0"/>
              <a:t>Position, Location</a:t>
            </a:r>
          </a:p>
          <a:p>
            <a:pPr lvl="0"/>
            <a:r>
              <a:rPr lang="en-US" noProof="0" dirty="0"/>
              <a:t>lastname@adelphi.de</a:t>
            </a:r>
          </a:p>
          <a:p>
            <a:pPr lvl="0"/>
            <a:endParaRPr lang="de-DE" dirty="0"/>
          </a:p>
        </p:txBody>
      </p:sp>
      <p:sp>
        <p:nvSpPr>
          <p:cNvPr id="17" name="Bildplatzhalter 2">
            <a:extLst>
              <a:ext uri="{FF2B5EF4-FFF2-40B4-BE49-F238E27FC236}">
                <a16:creationId xmlns:a16="http://schemas.microsoft.com/office/drawing/2014/main" id="{B07435F7-4451-491A-A40F-4BBC4007B113}"/>
              </a:ext>
            </a:extLst>
          </p:cNvPr>
          <p:cNvSpPr>
            <a:spLocks noGrp="1"/>
          </p:cNvSpPr>
          <p:nvPr>
            <p:ph type="pic" sz="quarter" idx="28"/>
          </p:nvPr>
        </p:nvSpPr>
        <p:spPr>
          <a:xfrm>
            <a:off x="4676132" y="1593418"/>
            <a:ext cx="1382489" cy="1441730"/>
          </a:xfrm>
          <a:solidFill>
            <a:schemeClr val="bg1">
              <a:lumMod val="85000"/>
            </a:schemeClr>
          </a:solidFill>
        </p:spPr>
        <p:txBody>
          <a:bodyPr>
            <a:normAutofit/>
          </a:bodyPr>
          <a:lstStyle>
            <a:lvl1pPr marL="0" indent="0">
              <a:buNone/>
              <a:defRPr sz="900"/>
            </a:lvl1pPr>
          </a:lstStyle>
          <a:p>
            <a:r>
              <a:rPr lang="de-DE" dirty="0"/>
              <a:t>Bild durch Klicken auf Symbol hinzufügen</a:t>
            </a:r>
          </a:p>
        </p:txBody>
      </p:sp>
      <p:sp>
        <p:nvSpPr>
          <p:cNvPr id="18" name="Inhaltsplatzhalter 2">
            <a:extLst>
              <a:ext uri="{FF2B5EF4-FFF2-40B4-BE49-F238E27FC236}">
                <a16:creationId xmlns:a16="http://schemas.microsoft.com/office/drawing/2014/main" id="{EDCEE4CE-4179-4644-8B43-CEEBBCA3CAB9}"/>
              </a:ext>
            </a:extLst>
          </p:cNvPr>
          <p:cNvSpPr>
            <a:spLocks noGrp="1"/>
          </p:cNvSpPr>
          <p:nvPr>
            <p:ph sz="half" idx="29" hasCustomPrompt="1"/>
          </p:nvPr>
        </p:nvSpPr>
        <p:spPr>
          <a:xfrm>
            <a:off x="6201667" y="1563672"/>
            <a:ext cx="2275580" cy="415598"/>
          </a:xfrm>
          <a:prstGeom prst="rect">
            <a:avLst/>
          </a:prstGeom>
        </p:spPr>
        <p:txBody>
          <a:bodyPr numCol="1" anchor="ctr">
            <a:noAutofit/>
          </a:bodyPr>
          <a:lstStyle>
            <a:lvl1pPr marL="0" indent="0" algn="l">
              <a:lnSpc>
                <a:spcPct val="100000"/>
              </a:lnSpc>
              <a:buClr>
                <a:schemeClr val="tx2"/>
              </a:buClr>
              <a:buSzPct val="115000"/>
              <a:buFontTx/>
              <a:buNone/>
              <a:defRPr sz="1500" b="1">
                <a:solidFill>
                  <a:schemeClr val="accent2"/>
                </a:solidFill>
                <a:latin typeface="+mn-lt"/>
                <a:cs typeface="Arial" panose="020B0604020202020204" pitchFamily="34" charset="0"/>
              </a:defRPr>
            </a:lvl1pPr>
          </a:lstStyle>
          <a:p>
            <a:pPr lvl="0"/>
            <a:r>
              <a:rPr lang="de-DE" dirty="0"/>
              <a:t>Edit Info-Box-Titel (H4)</a:t>
            </a:r>
          </a:p>
        </p:txBody>
      </p:sp>
      <p:sp>
        <p:nvSpPr>
          <p:cNvPr id="10" name="Fußzeilenplatzhalter 9">
            <a:extLst>
              <a:ext uri="{FF2B5EF4-FFF2-40B4-BE49-F238E27FC236}">
                <a16:creationId xmlns:a16="http://schemas.microsoft.com/office/drawing/2014/main" id="{669DB6EA-2DFC-4981-9704-AB51136BB985}"/>
              </a:ext>
            </a:extLst>
          </p:cNvPr>
          <p:cNvSpPr>
            <a:spLocks noGrp="1"/>
          </p:cNvSpPr>
          <p:nvPr>
            <p:ph type="ftr" sz="quarter" idx="31"/>
          </p:nvPr>
        </p:nvSpPr>
        <p:spPr/>
        <p:txBody>
          <a:bodyPr/>
          <a:lstStyle>
            <a:lvl1pPr>
              <a:defRPr>
                <a:latin typeface="+mn-lt"/>
              </a:defRPr>
            </a:lvl1pPr>
          </a:lstStyle>
          <a:p>
            <a:r>
              <a:rPr lang="de-DE" dirty="0"/>
              <a:t>Project Name</a:t>
            </a:r>
          </a:p>
        </p:txBody>
      </p:sp>
      <p:sp>
        <p:nvSpPr>
          <p:cNvPr id="12" name="Foliennummernplatzhalter 11">
            <a:extLst>
              <a:ext uri="{FF2B5EF4-FFF2-40B4-BE49-F238E27FC236}">
                <a16:creationId xmlns:a16="http://schemas.microsoft.com/office/drawing/2014/main" id="{DA955481-A9B9-46CE-8029-8184F4FC477C}"/>
              </a:ext>
            </a:extLst>
          </p:cNvPr>
          <p:cNvSpPr>
            <a:spLocks noGrp="1"/>
          </p:cNvSpPr>
          <p:nvPr>
            <p:ph type="sldNum" sz="quarter" idx="32"/>
          </p:nvPr>
        </p:nvSpPr>
        <p:spPr/>
        <p:txBody>
          <a:bodyPr/>
          <a:lstStyle/>
          <a:p>
            <a:fld id="{DB97557C-07F1-4F6F-B2A1-37771CCEF5CA}" type="slidenum">
              <a:rPr lang="de-DE" smtClean="0"/>
              <a:pPr/>
              <a:t>‹Nr.›</a:t>
            </a:fld>
            <a:endParaRPr lang="de-DE" dirty="0"/>
          </a:p>
        </p:txBody>
      </p:sp>
      <p:sp>
        <p:nvSpPr>
          <p:cNvPr id="7" name="Titel 6">
            <a:extLst>
              <a:ext uri="{FF2B5EF4-FFF2-40B4-BE49-F238E27FC236}">
                <a16:creationId xmlns:a16="http://schemas.microsoft.com/office/drawing/2014/main" id="{5B8D565A-C003-4A11-94E6-700E606341A5}"/>
              </a:ext>
            </a:extLst>
          </p:cNvPr>
          <p:cNvSpPr>
            <a:spLocks noGrp="1"/>
          </p:cNvSpPr>
          <p:nvPr>
            <p:ph type="title" hasCustomPrompt="1"/>
          </p:nvPr>
        </p:nvSpPr>
        <p:spPr/>
        <p:txBody>
          <a:bodyPr/>
          <a:lstStyle>
            <a:lvl1pPr marL="0" indent="0" algn="l">
              <a:buNone/>
              <a:defRPr/>
            </a:lvl1pPr>
          </a:lstStyle>
          <a:p>
            <a:r>
              <a:rPr lang="de-DE" dirty="0"/>
              <a:t>Slide Titel (H2, 27pt)</a:t>
            </a:r>
          </a:p>
        </p:txBody>
      </p:sp>
      <p:pic>
        <p:nvPicPr>
          <p:cNvPr id="20" name="Grafik 19">
            <a:extLst>
              <a:ext uri="{FF2B5EF4-FFF2-40B4-BE49-F238E27FC236}">
                <a16:creationId xmlns:a16="http://schemas.microsoft.com/office/drawing/2014/main" id="{529FAC39-307A-481D-AE48-8BF56EA020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5982" y="4649867"/>
            <a:ext cx="284309" cy="284309"/>
          </a:xfrm>
          <a:prstGeom prst="rect">
            <a:avLst/>
          </a:prstGeom>
          <a:blipFill>
            <a:blip r:embed="rId2" cstate="screen">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2655811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1" name="Grafik 20">
            <a:extLst>
              <a:ext uri="{FF2B5EF4-FFF2-40B4-BE49-F238E27FC236}">
                <a16:creationId xmlns:a16="http://schemas.microsoft.com/office/drawing/2014/main" id="{8394E60F-9F33-498B-BF20-FBF6C302B30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2468"/>
            <a:ext cx="9144000" cy="4227092"/>
          </a:xfrm>
          <a:prstGeom prst="rect">
            <a:avLst/>
          </a:prstGeom>
        </p:spPr>
      </p:pic>
      <p:pic>
        <p:nvPicPr>
          <p:cNvPr id="10" name="Grafik 9">
            <a:extLst>
              <a:ext uri="{FF2B5EF4-FFF2-40B4-BE49-F238E27FC236}">
                <a16:creationId xmlns:a16="http://schemas.microsoft.com/office/drawing/2014/main" id="{8CA6D963-7EE6-4405-A777-D0D75D7F55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3916" y="4353214"/>
            <a:ext cx="1622444" cy="646067"/>
          </a:xfrm>
          <a:prstGeom prst="rect">
            <a:avLst/>
          </a:prstGeom>
        </p:spPr>
      </p:pic>
      <p:sp>
        <p:nvSpPr>
          <p:cNvPr id="22" name="Rechteck 21">
            <a:extLst>
              <a:ext uri="{FF2B5EF4-FFF2-40B4-BE49-F238E27FC236}">
                <a16:creationId xmlns:a16="http://schemas.microsoft.com/office/drawing/2014/main" id="{B099CF5E-D61C-4944-B6C5-9146E1E46D0D}"/>
              </a:ext>
            </a:extLst>
          </p:cNvPr>
          <p:cNvSpPr/>
          <p:nvPr userDrawn="1"/>
        </p:nvSpPr>
        <p:spPr>
          <a:xfrm>
            <a:off x="0" y="-22468"/>
            <a:ext cx="9144000" cy="4227092"/>
          </a:xfrm>
          <a:prstGeom prst="rect">
            <a:avLst/>
          </a:prstGeom>
          <a:solidFill>
            <a:schemeClr val="accent2">
              <a:alpha val="75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de-DE" sz="1013" dirty="0"/>
          </a:p>
        </p:txBody>
      </p:sp>
      <p:grpSp>
        <p:nvGrpSpPr>
          <p:cNvPr id="23" name="Gruppieren 22">
            <a:extLst>
              <a:ext uri="{FF2B5EF4-FFF2-40B4-BE49-F238E27FC236}">
                <a16:creationId xmlns:a16="http://schemas.microsoft.com/office/drawing/2014/main" id="{7A69D976-2890-43B0-9AEC-D8D7CFABA546}"/>
              </a:ext>
            </a:extLst>
          </p:cNvPr>
          <p:cNvGrpSpPr/>
          <p:nvPr userDrawn="1"/>
        </p:nvGrpSpPr>
        <p:grpSpPr>
          <a:xfrm>
            <a:off x="929640" y="525326"/>
            <a:ext cx="4972329" cy="2953755"/>
            <a:chOff x="1040393" y="901204"/>
            <a:chExt cx="6629772" cy="3938339"/>
          </a:xfrm>
        </p:grpSpPr>
        <p:sp>
          <p:nvSpPr>
            <p:cNvPr id="4" name="Textfeld 3">
              <a:extLst>
                <a:ext uri="{FF2B5EF4-FFF2-40B4-BE49-F238E27FC236}">
                  <a16:creationId xmlns:a16="http://schemas.microsoft.com/office/drawing/2014/main" id="{756BA170-CA2B-4EE5-BF70-5BA77B6DEB79}"/>
                </a:ext>
              </a:extLst>
            </p:cNvPr>
            <p:cNvSpPr txBox="1"/>
            <p:nvPr userDrawn="1"/>
          </p:nvSpPr>
          <p:spPr>
            <a:xfrm>
              <a:off x="1040393" y="901204"/>
              <a:ext cx="2164080" cy="451405"/>
            </a:xfrm>
            <a:prstGeom prst="rect">
              <a:avLst/>
            </a:prstGeom>
            <a:noFill/>
          </p:spPr>
          <p:txBody>
            <a:bodyPr wrap="square" rtlCol="0">
              <a:spAutoFit/>
            </a:bodyPr>
            <a:lstStyle/>
            <a:p>
              <a:r>
                <a:rPr lang="de-DE" sz="1600" b="1" dirty="0">
                  <a:solidFill>
                    <a:schemeClr val="bg1"/>
                  </a:solidFill>
                  <a:latin typeface="+mn-lt"/>
                </a:rPr>
                <a:t>adelphi</a:t>
              </a:r>
            </a:p>
          </p:txBody>
        </p:sp>
        <p:sp>
          <p:nvSpPr>
            <p:cNvPr id="15" name="Textfeld 14">
              <a:extLst>
                <a:ext uri="{FF2B5EF4-FFF2-40B4-BE49-F238E27FC236}">
                  <a16:creationId xmlns:a16="http://schemas.microsoft.com/office/drawing/2014/main" id="{96280518-595A-4932-B8DD-9A7F18BEAAAD}"/>
                </a:ext>
              </a:extLst>
            </p:cNvPr>
            <p:cNvSpPr txBox="1"/>
            <p:nvPr userDrawn="1"/>
          </p:nvSpPr>
          <p:spPr>
            <a:xfrm>
              <a:off x="1040393" y="1574560"/>
              <a:ext cx="3894192" cy="595035"/>
            </a:xfrm>
            <a:prstGeom prst="rect">
              <a:avLst/>
            </a:prstGeom>
            <a:noFill/>
          </p:spPr>
          <p:txBody>
            <a:bodyPr wrap="square" rtlCol="0">
              <a:spAutoFit/>
            </a:bodyPr>
            <a:lstStyle/>
            <a:p>
              <a:r>
                <a:rPr lang="de-DE" sz="1150" b="0" i="0" dirty="0">
                  <a:solidFill>
                    <a:schemeClr val="bg1"/>
                  </a:solidFill>
                  <a:effectLst/>
                  <a:latin typeface="+mj-lt"/>
                </a:rPr>
                <a:t>Sitz der Gesellschaft</a:t>
              </a:r>
            </a:p>
            <a:p>
              <a:r>
                <a:rPr lang="de-DE" sz="1150" b="0" i="0" dirty="0">
                  <a:solidFill>
                    <a:schemeClr val="bg1"/>
                  </a:solidFill>
                  <a:effectLst/>
                  <a:latin typeface="+mj-lt"/>
                </a:rPr>
                <a:t>Berlin</a:t>
              </a:r>
            </a:p>
          </p:txBody>
        </p:sp>
        <p:sp>
          <p:nvSpPr>
            <p:cNvPr id="16" name="Textfeld 15">
              <a:extLst>
                <a:ext uri="{FF2B5EF4-FFF2-40B4-BE49-F238E27FC236}">
                  <a16:creationId xmlns:a16="http://schemas.microsoft.com/office/drawing/2014/main" id="{C5D52312-3011-49B7-BB3E-8A2B07B520F7}"/>
                </a:ext>
              </a:extLst>
            </p:cNvPr>
            <p:cNvSpPr txBox="1"/>
            <p:nvPr userDrawn="1"/>
          </p:nvSpPr>
          <p:spPr>
            <a:xfrm>
              <a:off x="1040393" y="2828737"/>
              <a:ext cx="3185532" cy="2010806"/>
            </a:xfrm>
            <a:prstGeom prst="rect">
              <a:avLst/>
            </a:prstGeom>
            <a:noFill/>
          </p:spPr>
          <p:txBody>
            <a:bodyPr wrap="square" rtlCol="0">
              <a:spAutoFit/>
            </a:bodyPr>
            <a:lstStyle/>
            <a:p>
              <a:r>
                <a:rPr lang="de-DE" sz="1150" b="0" i="0" dirty="0">
                  <a:solidFill>
                    <a:schemeClr val="bg1"/>
                  </a:solidFill>
                  <a:effectLst/>
                  <a:latin typeface="+mj-lt"/>
                </a:rPr>
                <a:t>Alt-Moabit 91</a:t>
              </a:r>
              <a:br>
                <a:rPr lang="de-DE" sz="1150" b="0" i="0" dirty="0">
                  <a:solidFill>
                    <a:schemeClr val="bg1"/>
                  </a:solidFill>
                  <a:effectLst/>
                  <a:latin typeface="+mj-lt"/>
                </a:rPr>
              </a:br>
              <a:r>
                <a:rPr lang="de-DE" sz="1150" b="0" i="0" dirty="0">
                  <a:solidFill>
                    <a:schemeClr val="bg1"/>
                  </a:solidFill>
                  <a:effectLst/>
                  <a:latin typeface="+mj-lt"/>
                </a:rPr>
                <a:t>10559 Berlin</a:t>
              </a:r>
            </a:p>
            <a:p>
              <a:r>
                <a:rPr lang="de-DE" sz="1150" b="0" i="0" dirty="0">
                  <a:solidFill>
                    <a:schemeClr val="bg1"/>
                  </a:solidFill>
                  <a:effectLst/>
                  <a:latin typeface="+mj-lt"/>
                </a:rPr>
                <a:t>T +49 (30) 8900068-0</a:t>
              </a:r>
              <a:br>
                <a:rPr lang="de-DE" sz="1150" b="0" i="0" dirty="0">
                  <a:solidFill>
                    <a:schemeClr val="bg1"/>
                  </a:solidFill>
                  <a:effectLst/>
                  <a:latin typeface="+mj-lt"/>
                </a:rPr>
              </a:br>
              <a:r>
                <a:rPr lang="de-DE" sz="1150" b="0" i="0" dirty="0">
                  <a:solidFill>
                    <a:schemeClr val="bg1"/>
                  </a:solidFill>
                  <a:effectLst/>
                  <a:latin typeface="+mj-lt"/>
                </a:rPr>
                <a:t>F +49 (30) 8900068-10</a:t>
              </a:r>
            </a:p>
            <a:p>
              <a:endParaRPr lang="de-DE" sz="1150" b="0" i="0" dirty="0">
                <a:solidFill>
                  <a:schemeClr val="bg1"/>
                </a:solidFill>
                <a:effectLst/>
                <a:latin typeface="+mj-lt"/>
              </a:endParaRPr>
            </a:p>
            <a:p>
              <a:r>
                <a:rPr lang="de-DE" sz="1150" b="0" i="0" kern="1200" dirty="0">
                  <a:solidFill>
                    <a:schemeClr val="bg1"/>
                  </a:solidFill>
                  <a:effectLst/>
                  <a:latin typeface="+mj-lt"/>
                  <a:ea typeface="+mn-ea"/>
                  <a:cs typeface="+mn-cs"/>
                </a:rPr>
                <a:t>E  </a:t>
              </a:r>
              <a:r>
                <a:rPr lang="de-DE" sz="1150" b="0" i="0" kern="1200" dirty="0">
                  <a:solidFill>
                    <a:schemeClr val="bg1"/>
                  </a:solidFill>
                  <a:effectLst/>
                  <a:latin typeface="+mj-lt"/>
                  <a:ea typeface="+mn-ea"/>
                  <a:cs typeface="+mn-cs"/>
                  <a:hlinkClick r:id="rId4">
                    <a:extLst>
                      <a:ext uri="{A12FA001-AC4F-418D-AE19-62706E023703}">
                        <ahyp:hlinkClr xmlns:ahyp="http://schemas.microsoft.com/office/drawing/2018/hyperlinkcolor" val="tx"/>
                      </a:ext>
                    </a:extLst>
                  </a:hlinkClick>
                </a:rPr>
                <a:t>office@adelphi.de</a:t>
              </a:r>
              <a:endParaRPr lang="de-DE" sz="1150" b="0" i="0" kern="1200" dirty="0">
                <a:solidFill>
                  <a:schemeClr val="bg1"/>
                </a:solidFill>
                <a:effectLst/>
                <a:latin typeface="+mj-lt"/>
                <a:ea typeface="+mn-ea"/>
                <a:cs typeface="+mn-cs"/>
              </a:endParaRPr>
            </a:p>
            <a:p>
              <a:r>
                <a:rPr lang="de-DE" sz="1150" b="0" i="0" kern="1200" dirty="0">
                  <a:solidFill>
                    <a:schemeClr val="bg1"/>
                  </a:solidFill>
                  <a:effectLst/>
                  <a:latin typeface="+mj-lt"/>
                  <a:ea typeface="+mn-ea"/>
                  <a:cs typeface="+mn-cs"/>
                </a:rPr>
                <a:t>I   </a:t>
              </a:r>
              <a:r>
                <a:rPr lang="de-DE" sz="1150" b="0" i="0" kern="1200" dirty="0">
                  <a:solidFill>
                    <a:schemeClr val="bg2"/>
                  </a:solidFill>
                  <a:effectLst/>
                  <a:latin typeface="+mj-lt"/>
                  <a:ea typeface="+mn-ea"/>
                  <a:cs typeface="+mn-cs"/>
                  <a:hlinkClick r:id="rId5">
                    <a:extLst>
                      <a:ext uri="{A12FA001-AC4F-418D-AE19-62706E023703}">
                        <ahyp:hlinkClr xmlns:ahyp="http://schemas.microsoft.com/office/drawing/2018/hyperlinkcolor" val="tx"/>
                      </a:ext>
                    </a:extLst>
                  </a:hlinkClick>
                </a:rPr>
                <a:t>www.adelphi.de</a:t>
              </a:r>
              <a:endParaRPr lang="de-DE" sz="1150" b="0" i="0" kern="1200" dirty="0">
                <a:solidFill>
                  <a:schemeClr val="bg2"/>
                </a:solidFill>
                <a:effectLst/>
                <a:latin typeface="+mj-lt"/>
                <a:ea typeface="+mn-ea"/>
                <a:cs typeface="+mn-cs"/>
              </a:endParaRPr>
            </a:p>
            <a:p>
              <a:endParaRPr lang="de-DE" sz="1150" b="0" dirty="0">
                <a:solidFill>
                  <a:schemeClr val="bg1"/>
                </a:solidFill>
                <a:latin typeface="+mj-lt"/>
              </a:endParaRPr>
            </a:p>
          </p:txBody>
        </p:sp>
        <p:sp>
          <p:nvSpPr>
            <p:cNvPr id="17" name="Textfeld 16">
              <a:extLst>
                <a:ext uri="{FF2B5EF4-FFF2-40B4-BE49-F238E27FC236}">
                  <a16:creationId xmlns:a16="http://schemas.microsoft.com/office/drawing/2014/main" id="{177C13C0-BFF3-4846-B95F-658B0D5ED023}"/>
                </a:ext>
              </a:extLst>
            </p:cNvPr>
            <p:cNvSpPr txBox="1"/>
            <p:nvPr userDrawn="1"/>
          </p:nvSpPr>
          <p:spPr>
            <a:xfrm>
              <a:off x="4484633" y="2828736"/>
              <a:ext cx="3185532" cy="1066958"/>
            </a:xfrm>
            <a:prstGeom prst="rect">
              <a:avLst/>
            </a:prstGeom>
            <a:noFill/>
          </p:spPr>
          <p:txBody>
            <a:bodyPr wrap="square" rtlCol="0">
              <a:spAutoFit/>
            </a:bodyPr>
            <a:lstStyle/>
            <a:p>
              <a:r>
                <a:rPr lang="de-DE" sz="1150" b="0" i="0" kern="1200" dirty="0">
                  <a:solidFill>
                    <a:schemeClr val="bg1"/>
                  </a:solidFill>
                  <a:effectLst/>
                  <a:latin typeface="+mj-lt"/>
                  <a:ea typeface="+mn-ea"/>
                  <a:cs typeface="+mn-cs"/>
                </a:rPr>
                <a:t>Landwehrstrasse 37</a:t>
              </a:r>
              <a:br>
                <a:rPr lang="de-DE" sz="1150" b="0" i="0" kern="1200" dirty="0">
                  <a:solidFill>
                    <a:schemeClr val="bg1"/>
                  </a:solidFill>
                  <a:effectLst/>
                  <a:latin typeface="+mj-lt"/>
                  <a:ea typeface="+mn-ea"/>
                  <a:cs typeface="+mn-cs"/>
                </a:rPr>
              </a:br>
              <a:r>
                <a:rPr lang="de-DE" sz="1150" b="0" i="0" kern="1200" dirty="0">
                  <a:solidFill>
                    <a:schemeClr val="bg1"/>
                  </a:solidFill>
                  <a:effectLst/>
                  <a:latin typeface="+mj-lt"/>
                  <a:ea typeface="+mn-ea"/>
                  <a:cs typeface="+mn-cs"/>
                </a:rPr>
                <a:t>80336 München</a:t>
              </a:r>
            </a:p>
            <a:p>
              <a:r>
                <a:rPr lang="de-DE" sz="1150" b="0" i="0" kern="1200" dirty="0">
                  <a:solidFill>
                    <a:schemeClr val="bg1"/>
                  </a:solidFill>
                  <a:effectLst/>
                  <a:latin typeface="+mj-lt"/>
                  <a:ea typeface="+mn-ea"/>
                  <a:cs typeface="+mn-cs"/>
                </a:rPr>
                <a:t>T +49 (30) 8900068-140</a:t>
              </a:r>
              <a:br>
                <a:rPr lang="de-DE" sz="1150" b="0" i="0" kern="1200" dirty="0">
                  <a:solidFill>
                    <a:schemeClr val="bg1"/>
                  </a:solidFill>
                  <a:effectLst/>
                  <a:latin typeface="+mj-lt"/>
                  <a:ea typeface="+mn-ea"/>
                  <a:cs typeface="+mn-cs"/>
                </a:rPr>
              </a:br>
              <a:r>
                <a:rPr lang="de-DE" sz="1150" b="0" i="0" kern="1200" dirty="0">
                  <a:solidFill>
                    <a:schemeClr val="bg1"/>
                  </a:solidFill>
                  <a:effectLst/>
                  <a:latin typeface="+mj-lt"/>
                  <a:ea typeface="+mn-ea"/>
                  <a:cs typeface="+mn-cs"/>
                </a:rPr>
                <a:t>F +49 (30) 8900068-1</a:t>
              </a:r>
            </a:p>
          </p:txBody>
        </p:sp>
        <p:sp>
          <p:nvSpPr>
            <p:cNvPr id="18" name="Textfeld 17">
              <a:extLst>
                <a:ext uri="{FF2B5EF4-FFF2-40B4-BE49-F238E27FC236}">
                  <a16:creationId xmlns:a16="http://schemas.microsoft.com/office/drawing/2014/main" id="{D17DFBAF-EB37-44AE-A7E2-5D7F34670DD9}"/>
                </a:ext>
              </a:extLst>
            </p:cNvPr>
            <p:cNvSpPr txBox="1"/>
            <p:nvPr userDrawn="1"/>
          </p:nvSpPr>
          <p:spPr>
            <a:xfrm>
              <a:off x="1040393" y="2435352"/>
              <a:ext cx="3894192" cy="359072"/>
            </a:xfrm>
            <a:prstGeom prst="rect">
              <a:avLst/>
            </a:prstGeom>
            <a:noFill/>
          </p:spPr>
          <p:txBody>
            <a:bodyPr wrap="square" rtlCol="0">
              <a:spAutoFit/>
            </a:bodyPr>
            <a:lstStyle/>
            <a:p>
              <a:r>
                <a:rPr lang="de-DE" sz="1150" b="1" i="0" dirty="0">
                  <a:solidFill>
                    <a:schemeClr val="bg1"/>
                  </a:solidFill>
                  <a:effectLst/>
                  <a:latin typeface="+mn-lt"/>
                </a:rPr>
                <a:t>Standorte</a:t>
              </a:r>
            </a:p>
          </p:txBody>
        </p:sp>
      </p:grpSp>
      <p:sp>
        <p:nvSpPr>
          <p:cNvPr id="2" name="Textfeld 1">
            <a:extLst>
              <a:ext uri="{FF2B5EF4-FFF2-40B4-BE49-F238E27FC236}">
                <a16:creationId xmlns:a16="http://schemas.microsoft.com/office/drawing/2014/main" id="{748307D4-661C-401A-9691-2FE26A5E8782}"/>
              </a:ext>
            </a:extLst>
          </p:cNvPr>
          <p:cNvSpPr txBox="1"/>
          <p:nvPr userDrawn="1"/>
        </p:nvSpPr>
        <p:spPr>
          <a:xfrm rot="16200000">
            <a:off x="8161675" y="3228069"/>
            <a:ext cx="1779985" cy="173124"/>
          </a:xfrm>
          <a:prstGeom prst="rect">
            <a:avLst/>
          </a:prstGeom>
          <a:noFill/>
        </p:spPr>
        <p:txBody>
          <a:bodyPr wrap="square" rtlCol="0">
            <a:spAutoFit/>
          </a:bodyPr>
          <a:lstStyle/>
          <a:p>
            <a:r>
              <a:rPr lang="de-DE" sz="525" dirty="0">
                <a:solidFill>
                  <a:schemeClr val="bg1">
                    <a:lumMod val="75000"/>
                  </a:schemeClr>
                </a:solidFill>
                <a:latin typeface="+mj-lt"/>
              </a:rPr>
              <a:t>© Nasa – unsplash.com</a:t>
            </a:r>
          </a:p>
        </p:txBody>
      </p:sp>
    </p:spTree>
    <p:extLst>
      <p:ext uri="{BB962C8B-B14F-4D97-AF65-F5344CB8AC3E}">
        <p14:creationId xmlns:p14="http://schemas.microsoft.com/office/powerpoint/2010/main" val="990786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3 - Logo Wall">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21BCE00F-432D-4D38-9ADE-2C6333801487}"/>
              </a:ext>
            </a:extLst>
          </p:cNvPr>
          <p:cNvSpPr/>
          <p:nvPr userDrawn="1"/>
        </p:nvSpPr>
        <p:spPr>
          <a:xfrm rot="10800000">
            <a:off x="-1" y="0"/>
            <a:ext cx="7025640" cy="5143500"/>
          </a:xfrm>
          <a:prstGeom prst="rect">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sp>
        <p:nvSpPr>
          <p:cNvPr id="17" name="Bildplatzhalter 16">
            <a:extLst>
              <a:ext uri="{FF2B5EF4-FFF2-40B4-BE49-F238E27FC236}">
                <a16:creationId xmlns:a16="http://schemas.microsoft.com/office/drawing/2014/main" id="{122002FD-81C7-465A-8600-438580CE5618}"/>
              </a:ext>
            </a:extLst>
          </p:cNvPr>
          <p:cNvSpPr>
            <a:spLocks noGrp="1"/>
          </p:cNvSpPr>
          <p:nvPr>
            <p:ph type="pic" sz="quarter" idx="14"/>
          </p:nvPr>
        </p:nvSpPr>
        <p:spPr>
          <a:xfrm>
            <a:off x="1028700" y="3294648"/>
            <a:ext cx="4002709" cy="1156793"/>
          </a:xfrm>
          <a:solidFill>
            <a:schemeClr val="bg1">
              <a:lumMod val="85000"/>
            </a:schemeClr>
          </a:solidFill>
        </p:spPr>
        <p:txBody>
          <a:bodyPr/>
          <a:lstStyle/>
          <a:p>
            <a:r>
              <a:rPr lang="de-DE" dirty="0"/>
              <a:t>Bild durch Klicken auf Symbol hinzufügen</a:t>
            </a:r>
          </a:p>
        </p:txBody>
      </p:sp>
      <p:sp>
        <p:nvSpPr>
          <p:cNvPr id="18" name="Titel 17">
            <a:extLst>
              <a:ext uri="{FF2B5EF4-FFF2-40B4-BE49-F238E27FC236}">
                <a16:creationId xmlns:a16="http://schemas.microsoft.com/office/drawing/2014/main" id="{C66499D0-DF1B-4784-98A9-DE3CFF8A727D}"/>
              </a:ext>
            </a:extLst>
          </p:cNvPr>
          <p:cNvSpPr>
            <a:spLocks noGrp="1"/>
          </p:cNvSpPr>
          <p:nvPr>
            <p:ph type="title" hasCustomPrompt="1"/>
          </p:nvPr>
        </p:nvSpPr>
        <p:spPr>
          <a:xfrm>
            <a:off x="1028700" y="240208"/>
            <a:ext cx="5387340" cy="1896422"/>
          </a:xfrm>
        </p:spPr>
        <p:txBody>
          <a:bodyPr anchor="b"/>
          <a:lstStyle>
            <a:lvl1pPr marL="0" indent="0">
              <a:lnSpc>
                <a:spcPct val="90000"/>
              </a:lnSpc>
              <a:buNone/>
              <a:defRPr lang="de-DE" sz="3000" b="1" kern="1200" cap="none" spc="-75" baseline="0" dirty="0">
                <a:solidFill>
                  <a:schemeClr val="tx1"/>
                </a:solidFill>
                <a:latin typeface="+mj-lt"/>
                <a:ea typeface="+mj-ea"/>
                <a:cs typeface="Arial" panose="020B0604020202020204" pitchFamily="34" charset="0"/>
              </a:defRPr>
            </a:lvl1pPr>
          </a:lstStyle>
          <a:p>
            <a:r>
              <a:rPr lang="en-US" dirty="0"/>
              <a:t>Edit Presentation Title (H1, 30pt) </a:t>
            </a:r>
            <a:endParaRPr lang="de-DE" dirty="0"/>
          </a:p>
        </p:txBody>
      </p:sp>
      <p:sp>
        <p:nvSpPr>
          <p:cNvPr id="20" name="Textplatzhalter 19">
            <a:extLst>
              <a:ext uri="{FF2B5EF4-FFF2-40B4-BE49-F238E27FC236}">
                <a16:creationId xmlns:a16="http://schemas.microsoft.com/office/drawing/2014/main" id="{1887AD9E-9DA6-4683-8599-855BFD6267F6}"/>
              </a:ext>
            </a:extLst>
          </p:cNvPr>
          <p:cNvSpPr>
            <a:spLocks noGrp="1"/>
          </p:cNvSpPr>
          <p:nvPr>
            <p:ph type="body" sz="quarter" idx="15" hasCustomPrompt="1"/>
          </p:nvPr>
        </p:nvSpPr>
        <p:spPr>
          <a:xfrm>
            <a:off x="1028700" y="2209800"/>
            <a:ext cx="5387340" cy="876301"/>
          </a:xfrm>
        </p:spPr>
        <p:txBody>
          <a:bodyPr/>
          <a:lstStyle>
            <a:lvl1pPr>
              <a:defRPr>
                <a:latin typeface="+mn-lt"/>
              </a:defRPr>
            </a:lvl1pPr>
          </a:lstStyle>
          <a:p>
            <a:pPr lvl="0"/>
            <a:r>
              <a:rPr lang="de-DE" dirty="0"/>
              <a:t>Edit </a:t>
            </a:r>
            <a:r>
              <a:rPr lang="de-DE" dirty="0" err="1"/>
              <a:t>Subtitle</a:t>
            </a:r>
            <a:r>
              <a:rPr lang="de-DE" dirty="0"/>
              <a:t> (H3, 18pt) Lorem Ipsum </a:t>
            </a:r>
            <a:r>
              <a:rPr lang="de-DE" dirty="0" err="1"/>
              <a:t>Dolor</a:t>
            </a:r>
            <a:r>
              <a:rPr lang="de-DE" dirty="0"/>
              <a:t> Sit Amet</a:t>
            </a:r>
          </a:p>
        </p:txBody>
      </p:sp>
      <p:sp>
        <p:nvSpPr>
          <p:cNvPr id="14" name="L-Form 13">
            <a:extLst>
              <a:ext uri="{FF2B5EF4-FFF2-40B4-BE49-F238E27FC236}">
                <a16:creationId xmlns:a16="http://schemas.microsoft.com/office/drawing/2014/main" id="{5735426F-CC08-48C9-BA6F-99C8E6AE4FFB}"/>
              </a:ext>
            </a:extLst>
          </p:cNvPr>
          <p:cNvSpPr/>
          <p:nvPr userDrawn="1"/>
        </p:nvSpPr>
        <p:spPr>
          <a:xfrm>
            <a:off x="309484" y="3837390"/>
            <a:ext cx="322048" cy="1014571"/>
          </a:xfrm>
          <a:prstGeom prst="corner">
            <a:avLst>
              <a:gd name="adj1" fmla="val 2973"/>
              <a:gd name="adj2" fmla="val 3418"/>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sz="1013" dirty="0">
              <a:solidFill>
                <a:schemeClr val="bg1"/>
              </a:solidFill>
            </a:endParaRPr>
          </a:p>
        </p:txBody>
      </p:sp>
      <p:sp>
        <p:nvSpPr>
          <p:cNvPr id="15" name="Textplatzhalter 21">
            <a:extLst>
              <a:ext uri="{FF2B5EF4-FFF2-40B4-BE49-F238E27FC236}">
                <a16:creationId xmlns:a16="http://schemas.microsoft.com/office/drawing/2014/main" id="{FC087361-A747-4430-B875-42D3A865D3EF}"/>
              </a:ext>
            </a:extLst>
          </p:cNvPr>
          <p:cNvSpPr>
            <a:spLocks noGrp="1"/>
          </p:cNvSpPr>
          <p:nvPr>
            <p:ph type="body" sz="quarter" idx="16" hasCustomPrompt="1"/>
          </p:nvPr>
        </p:nvSpPr>
        <p:spPr>
          <a:xfrm>
            <a:off x="845819" y="4570100"/>
            <a:ext cx="6179821" cy="541735"/>
          </a:xfrm>
        </p:spPr>
        <p:txBody>
          <a:bodyPr anchor="ctr">
            <a:normAutofit/>
          </a:bodyPr>
          <a:lstStyle>
            <a:lvl1pPr>
              <a:defRPr lang="de-DE" sz="1100" b="0" kern="1200" spc="165" dirty="0">
                <a:solidFill>
                  <a:schemeClr val="accent4"/>
                </a:solidFill>
                <a:latin typeface="+mn-lt"/>
                <a:ea typeface="+mn-ea"/>
                <a:cs typeface="Arial" panose="020B0604020202020204" pitchFamily="34" charset="0"/>
              </a:defRPr>
            </a:lvl1pPr>
          </a:lstStyle>
          <a:p>
            <a:pPr lvl="0"/>
            <a:r>
              <a:rPr lang="de-DE" dirty="0"/>
              <a:t>Conference title, Name </a:t>
            </a:r>
            <a:r>
              <a:rPr lang="de-DE" dirty="0" err="1"/>
              <a:t>of</a:t>
            </a:r>
            <a:r>
              <a:rPr lang="de-DE" dirty="0"/>
              <a:t> Series, Location   |   Name </a:t>
            </a:r>
            <a:r>
              <a:rPr lang="de-DE" dirty="0" err="1"/>
              <a:t>of</a:t>
            </a:r>
            <a:r>
              <a:rPr lang="de-DE" dirty="0"/>
              <a:t> </a:t>
            </a:r>
            <a:r>
              <a:rPr lang="de-DE" dirty="0" err="1"/>
              <a:t>the</a:t>
            </a:r>
            <a:r>
              <a:rPr lang="de-DE" dirty="0"/>
              <a:t> </a:t>
            </a:r>
            <a:r>
              <a:rPr lang="de-DE" dirty="0" err="1"/>
              <a:t>Presenter</a:t>
            </a:r>
            <a:endParaRPr lang="de-DE" dirty="0"/>
          </a:p>
        </p:txBody>
      </p:sp>
      <p:sp>
        <p:nvSpPr>
          <p:cNvPr id="16" name="Textplatzhalter 23">
            <a:extLst>
              <a:ext uri="{FF2B5EF4-FFF2-40B4-BE49-F238E27FC236}">
                <a16:creationId xmlns:a16="http://schemas.microsoft.com/office/drawing/2014/main" id="{EB7F27BA-33C4-49D1-A0C1-514AE59F7452}"/>
              </a:ext>
            </a:extLst>
          </p:cNvPr>
          <p:cNvSpPr>
            <a:spLocks noGrp="1"/>
          </p:cNvSpPr>
          <p:nvPr>
            <p:ph type="body" sz="quarter" idx="17" hasCustomPrompt="1"/>
          </p:nvPr>
        </p:nvSpPr>
        <p:spPr>
          <a:xfrm rot="16200000">
            <a:off x="-1112325" y="1956006"/>
            <a:ext cx="2865357" cy="541735"/>
          </a:xfrm>
        </p:spPr>
        <p:txBody>
          <a:bodyPr anchor="ctr">
            <a:normAutofit/>
          </a:bodyPr>
          <a:lstStyle>
            <a:lvl1pPr>
              <a:defRPr lang="de-DE" sz="1100" b="0" kern="1200" spc="165" dirty="0">
                <a:solidFill>
                  <a:schemeClr val="accent4"/>
                </a:solidFill>
                <a:latin typeface="+mn-lt"/>
                <a:ea typeface="+mn-ea"/>
                <a:cs typeface="Arial" panose="020B0604020202020204" pitchFamily="34" charset="0"/>
              </a:defRPr>
            </a:lvl1pPr>
          </a:lstStyle>
          <a:p>
            <a:pPr lvl="0"/>
            <a:r>
              <a:rPr lang="de-DE" dirty="0"/>
              <a:t>12.04.2022</a:t>
            </a:r>
          </a:p>
        </p:txBody>
      </p:sp>
    </p:spTree>
    <p:extLst>
      <p:ext uri="{BB962C8B-B14F-4D97-AF65-F5344CB8AC3E}">
        <p14:creationId xmlns:p14="http://schemas.microsoft.com/office/powerpoint/2010/main" val="1799336561"/>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6" name="Textplatzhalter 8">
            <a:extLst>
              <a:ext uri="{FF2B5EF4-FFF2-40B4-BE49-F238E27FC236}">
                <a16:creationId xmlns:a16="http://schemas.microsoft.com/office/drawing/2014/main" id="{09502CC9-04CE-42AB-A440-0EA219EB5D21}"/>
              </a:ext>
            </a:extLst>
          </p:cNvPr>
          <p:cNvSpPr>
            <a:spLocks noGrp="1"/>
          </p:cNvSpPr>
          <p:nvPr>
            <p:ph type="body" sz="quarter" idx="13" hasCustomPrompt="1"/>
          </p:nvPr>
        </p:nvSpPr>
        <p:spPr>
          <a:xfrm>
            <a:off x="900113" y="1588626"/>
            <a:ext cx="7199272" cy="2941703"/>
          </a:xfrm>
        </p:spPr>
        <p:txBody>
          <a:bodyPr/>
          <a:lstStyle>
            <a:lvl1pPr>
              <a:defRPr/>
            </a:lvl1pPr>
            <a:lvl2pPr>
              <a:defRPr/>
            </a:lvl2pPr>
            <a:lvl3pPr>
              <a:defRPr/>
            </a:lvl3pPr>
          </a:lstStyle>
          <a:p>
            <a:pPr lvl="0"/>
            <a:r>
              <a:rPr lang="de-DE" dirty="0"/>
              <a:t>Text </a:t>
            </a:r>
            <a:r>
              <a:rPr lang="de-DE" dirty="0" err="1"/>
              <a:t>goes</a:t>
            </a:r>
            <a:r>
              <a:rPr lang="de-DE" dirty="0"/>
              <a:t> </a:t>
            </a:r>
            <a:r>
              <a:rPr lang="de-DE" dirty="0" err="1"/>
              <a:t>here</a:t>
            </a:r>
            <a:endParaRPr lang="de-DE" dirty="0"/>
          </a:p>
          <a:p>
            <a:pPr lvl="1"/>
            <a:r>
              <a:rPr lang="de-DE" dirty="0"/>
              <a:t>Second Level</a:t>
            </a:r>
          </a:p>
          <a:p>
            <a:pPr lvl="2"/>
            <a:r>
              <a:rPr lang="de-DE" dirty="0"/>
              <a:t>Third Level</a:t>
            </a:r>
          </a:p>
        </p:txBody>
      </p:sp>
      <p:sp>
        <p:nvSpPr>
          <p:cNvPr id="7" name="Datumsplatzhalter 6">
            <a:extLst>
              <a:ext uri="{FF2B5EF4-FFF2-40B4-BE49-F238E27FC236}">
                <a16:creationId xmlns:a16="http://schemas.microsoft.com/office/drawing/2014/main" id="{BA2CDBDA-375C-4C75-BF63-8E6120FAB1DA}"/>
              </a:ext>
            </a:extLst>
          </p:cNvPr>
          <p:cNvSpPr>
            <a:spLocks noGrp="1"/>
          </p:cNvSpPr>
          <p:nvPr>
            <p:ph type="dt" sz="half" idx="14"/>
          </p:nvPr>
        </p:nvSpPr>
        <p:spPr/>
        <p:txBody>
          <a:bodyPr/>
          <a:lstStyle/>
          <a:p>
            <a:fld id="{02EC35AF-9013-4326-A1E2-ACC9FE1768B2}" type="datetime1">
              <a:rPr lang="de-DE" smtClean="0"/>
              <a:t>10.01.2025</a:t>
            </a:fld>
            <a:endParaRPr lang="de-DE" dirty="0"/>
          </a:p>
        </p:txBody>
      </p:sp>
      <p:sp>
        <p:nvSpPr>
          <p:cNvPr id="8" name="Fußzeilenplatzhalter 7">
            <a:extLst>
              <a:ext uri="{FF2B5EF4-FFF2-40B4-BE49-F238E27FC236}">
                <a16:creationId xmlns:a16="http://schemas.microsoft.com/office/drawing/2014/main" id="{B4794EE3-FEC1-47CA-8783-64A9E2A80E94}"/>
              </a:ext>
            </a:extLst>
          </p:cNvPr>
          <p:cNvSpPr>
            <a:spLocks noGrp="1"/>
          </p:cNvSpPr>
          <p:nvPr>
            <p:ph type="ftr" sz="quarter" idx="15"/>
          </p:nvPr>
        </p:nvSpPr>
        <p:spPr/>
        <p:txBody>
          <a:bodyPr/>
          <a:lstStyle/>
          <a:p>
            <a:r>
              <a:rPr lang="de-DE" dirty="0"/>
              <a:t>Project Name</a:t>
            </a:r>
          </a:p>
        </p:txBody>
      </p:sp>
      <p:sp>
        <p:nvSpPr>
          <p:cNvPr id="9" name="Foliennummernplatzhalter 8">
            <a:extLst>
              <a:ext uri="{FF2B5EF4-FFF2-40B4-BE49-F238E27FC236}">
                <a16:creationId xmlns:a16="http://schemas.microsoft.com/office/drawing/2014/main" id="{E4BFC9A3-5A29-46EE-A7F6-1ADDE9E0C577}"/>
              </a:ext>
            </a:extLst>
          </p:cNvPr>
          <p:cNvSpPr>
            <a:spLocks noGrp="1"/>
          </p:cNvSpPr>
          <p:nvPr>
            <p:ph type="sldNum" sz="quarter" idx="16"/>
          </p:nvPr>
        </p:nvSpPr>
        <p:spPr/>
        <p:txBody>
          <a:bodyPr/>
          <a:lstStyle/>
          <a:p>
            <a:fld id="{DB97557C-07F1-4F6F-B2A1-37771CCEF5CA}" type="slidenum">
              <a:rPr lang="de-DE" smtClean="0"/>
              <a:pPr/>
              <a:t>‹Nr.›</a:t>
            </a:fld>
            <a:endParaRPr lang="de-DE" dirty="0"/>
          </a:p>
        </p:txBody>
      </p:sp>
      <p:sp>
        <p:nvSpPr>
          <p:cNvPr id="2" name="Titel 1">
            <a:extLst>
              <a:ext uri="{FF2B5EF4-FFF2-40B4-BE49-F238E27FC236}">
                <a16:creationId xmlns:a16="http://schemas.microsoft.com/office/drawing/2014/main" id="{23E1A03E-28A1-4B92-BBFF-FF669CD7D718}"/>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90022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4 - White/Blue">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21BCE00F-432D-4D38-9ADE-2C6333801487}"/>
              </a:ext>
            </a:extLst>
          </p:cNvPr>
          <p:cNvSpPr/>
          <p:nvPr userDrawn="1"/>
        </p:nvSpPr>
        <p:spPr>
          <a:xfrm rot="10800000">
            <a:off x="2297430" y="0"/>
            <a:ext cx="6846568" cy="5143500"/>
          </a:xfrm>
          <a:prstGeom prst="rect">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solidFill>
                <a:schemeClr val="accent4"/>
              </a:solidFill>
            </a:endParaRPr>
          </a:p>
        </p:txBody>
      </p:sp>
      <p:sp>
        <p:nvSpPr>
          <p:cNvPr id="17" name="Bildplatzhalter 16">
            <a:extLst>
              <a:ext uri="{FF2B5EF4-FFF2-40B4-BE49-F238E27FC236}">
                <a16:creationId xmlns:a16="http://schemas.microsoft.com/office/drawing/2014/main" id="{122002FD-81C7-465A-8600-438580CE5618}"/>
              </a:ext>
            </a:extLst>
          </p:cNvPr>
          <p:cNvSpPr>
            <a:spLocks noGrp="1"/>
          </p:cNvSpPr>
          <p:nvPr>
            <p:ph type="pic" sz="quarter" idx="14"/>
          </p:nvPr>
        </p:nvSpPr>
        <p:spPr>
          <a:xfrm>
            <a:off x="3541854" y="1015679"/>
            <a:ext cx="4810381" cy="2815490"/>
          </a:xfrm>
          <a:solidFill>
            <a:schemeClr val="bg1">
              <a:lumMod val="85000"/>
            </a:schemeClr>
          </a:solidFill>
        </p:spPr>
        <p:txBody>
          <a:bodyPr/>
          <a:lstStyle/>
          <a:p>
            <a:r>
              <a:rPr lang="de-DE" dirty="0"/>
              <a:t>Bild durch Klicken auf Symbol hinzufügen</a:t>
            </a:r>
          </a:p>
        </p:txBody>
      </p:sp>
      <p:sp>
        <p:nvSpPr>
          <p:cNvPr id="18" name="Titel 17">
            <a:extLst>
              <a:ext uri="{FF2B5EF4-FFF2-40B4-BE49-F238E27FC236}">
                <a16:creationId xmlns:a16="http://schemas.microsoft.com/office/drawing/2014/main" id="{C66499D0-DF1B-4784-98A9-DE3CFF8A727D}"/>
              </a:ext>
            </a:extLst>
          </p:cNvPr>
          <p:cNvSpPr>
            <a:spLocks noGrp="1"/>
          </p:cNvSpPr>
          <p:nvPr>
            <p:ph type="title" hasCustomPrompt="1"/>
          </p:nvPr>
        </p:nvSpPr>
        <p:spPr>
          <a:xfrm>
            <a:off x="788692" y="699543"/>
            <a:ext cx="4057295" cy="1872208"/>
          </a:xfrm>
        </p:spPr>
        <p:txBody>
          <a:bodyPr anchor="b"/>
          <a:lstStyle>
            <a:lvl1pPr marL="0" indent="0">
              <a:lnSpc>
                <a:spcPct val="90000"/>
              </a:lnSpc>
              <a:buNone/>
              <a:defRPr lang="de-DE" sz="3000" b="1" kern="1200" cap="none" spc="-75" baseline="0" dirty="0">
                <a:solidFill>
                  <a:schemeClr val="tx1"/>
                </a:solidFill>
                <a:latin typeface="+mj-lt"/>
                <a:ea typeface="+mj-ea"/>
                <a:cs typeface="Arial" panose="020B0604020202020204" pitchFamily="34" charset="0"/>
              </a:defRPr>
            </a:lvl1pPr>
          </a:lstStyle>
          <a:p>
            <a:r>
              <a:rPr lang="en-US" dirty="0"/>
              <a:t>Edit Presentation Title (H1, 30pt) </a:t>
            </a:r>
            <a:endParaRPr lang="de-DE" dirty="0"/>
          </a:p>
        </p:txBody>
      </p:sp>
      <p:sp>
        <p:nvSpPr>
          <p:cNvPr id="20" name="Textplatzhalter 19">
            <a:extLst>
              <a:ext uri="{FF2B5EF4-FFF2-40B4-BE49-F238E27FC236}">
                <a16:creationId xmlns:a16="http://schemas.microsoft.com/office/drawing/2014/main" id="{1887AD9E-9DA6-4683-8599-855BFD6267F6}"/>
              </a:ext>
            </a:extLst>
          </p:cNvPr>
          <p:cNvSpPr>
            <a:spLocks noGrp="1"/>
          </p:cNvSpPr>
          <p:nvPr>
            <p:ph type="body" sz="quarter" idx="15" hasCustomPrompt="1"/>
          </p:nvPr>
        </p:nvSpPr>
        <p:spPr>
          <a:xfrm>
            <a:off x="788692" y="2694448"/>
            <a:ext cx="2449326" cy="1576703"/>
          </a:xfrm>
        </p:spPr>
        <p:txBody>
          <a:bodyPr/>
          <a:lstStyle>
            <a:lvl1pPr>
              <a:defRPr>
                <a:latin typeface="+mn-lt"/>
              </a:defRPr>
            </a:lvl1pPr>
          </a:lstStyle>
          <a:p>
            <a:pPr lvl="0"/>
            <a:r>
              <a:rPr lang="de-DE" dirty="0"/>
              <a:t>Edit </a:t>
            </a:r>
            <a:r>
              <a:rPr lang="de-DE" dirty="0" err="1"/>
              <a:t>Subtitle</a:t>
            </a:r>
            <a:r>
              <a:rPr lang="de-DE" dirty="0"/>
              <a:t> (H3, 18pt) Lorem Ipsum </a:t>
            </a:r>
            <a:r>
              <a:rPr lang="de-DE" dirty="0" err="1"/>
              <a:t>Dolor</a:t>
            </a:r>
            <a:r>
              <a:rPr lang="de-DE" dirty="0"/>
              <a:t> Sit Amet</a:t>
            </a:r>
          </a:p>
        </p:txBody>
      </p:sp>
      <p:sp>
        <p:nvSpPr>
          <p:cNvPr id="22" name="Textplatzhalter 21">
            <a:extLst>
              <a:ext uri="{FF2B5EF4-FFF2-40B4-BE49-F238E27FC236}">
                <a16:creationId xmlns:a16="http://schemas.microsoft.com/office/drawing/2014/main" id="{062FAF6B-C141-4C1D-86EB-55C2856B44AF}"/>
              </a:ext>
            </a:extLst>
          </p:cNvPr>
          <p:cNvSpPr>
            <a:spLocks noGrp="1"/>
          </p:cNvSpPr>
          <p:nvPr>
            <p:ph type="body" sz="quarter" idx="16" hasCustomPrompt="1"/>
          </p:nvPr>
        </p:nvSpPr>
        <p:spPr>
          <a:xfrm>
            <a:off x="2413321" y="4570100"/>
            <a:ext cx="5901752" cy="541735"/>
          </a:xfrm>
        </p:spPr>
        <p:txBody>
          <a:bodyPr anchor="ctr">
            <a:normAutofit/>
          </a:bodyPr>
          <a:lstStyle>
            <a:lvl1pPr algn="r">
              <a:defRPr lang="de-DE" sz="1100" b="0" kern="1200" spc="165" dirty="0">
                <a:solidFill>
                  <a:schemeClr val="accent4"/>
                </a:solidFill>
                <a:latin typeface="+mn-lt"/>
                <a:ea typeface="+mn-ea"/>
                <a:cs typeface="Arial" panose="020B0604020202020204" pitchFamily="34" charset="0"/>
              </a:defRPr>
            </a:lvl1pPr>
          </a:lstStyle>
          <a:p>
            <a:pPr lvl="0"/>
            <a:r>
              <a:rPr lang="de-DE" dirty="0"/>
              <a:t>Conference title, Name </a:t>
            </a:r>
            <a:r>
              <a:rPr lang="de-DE" dirty="0" err="1"/>
              <a:t>of</a:t>
            </a:r>
            <a:r>
              <a:rPr lang="de-DE" dirty="0"/>
              <a:t> Series, Location   |   Name </a:t>
            </a:r>
            <a:r>
              <a:rPr lang="de-DE" dirty="0" err="1"/>
              <a:t>of</a:t>
            </a:r>
            <a:r>
              <a:rPr lang="de-DE" dirty="0"/>
              <a:t> </a:t>
            </a:r>
            <a:r>
              <a:rPr lang="de-DE" dirty="0" err="1"/>
              <a:t>the</a:t>
            </a:r>
            <a:r>
              <a:rPr lang="de-DE" dirty="0"/>
              <a:t> </a:t>
            </a:r>
            <a:r>
              <a:rPr lang="de-DE" dirty="0" err="1"/>
              <a:t>Presenter</a:t>
            </a:r>
            <a:endParaRPr lang="de-DE" dirty="0"/>
          </a:p>
        </p:txBody>
      </p:sp>
      <p:sp>
        <p:nvSpPr>
          <p:cNvPr id="24" name="Textplatzhalter 23">
            <a:extLst>
              <a:ext uri="{FF2B5EF4-FFF2-40B4-BE49-F238E27FC236}">
                <a16:creationId xmlns:a16="http://schemas.microsoft.com/office/drawing/2014/main" id="{63C7A590-D8DE-4F1E-839B-C1C57923D841}"/>
              </a:ext>
            </a:extLst>
          </p:cNvPr>
          <p:cNvSpPr>
            <a:spLocks noGrp="1"/>
          </p:cNvSpPr>
          <p:nvPr>
            <p:ph type="body" sz="quarter" idx="17" hasCustomPrompt="1"/>
          </p:nvPr>
        </p:nvSpPr>
        <p:spPr>
          <a:xfrm rot="16200000">
            <a:off x="7343695" y="1956007"/>
            <a:ext cx="2865357" cy="541735"/>
          </a:xfrm>
        </p:spPr>
        <p:txBody>
          <a:bodyPr anchor="ctr">
            <a:normAutofit/>
          </a:bodyPr>
          <a:lstStyle>
            <a:lvl1pPr>
              <a:defRPr lang="de-DE" sz="1100" b="0" kern="1200" spc="165" dirty="0">
                <a:solidFill>
                  <a:schemeClr val="accent4"/>
                </a:solidFill>
                <a:latin typeface="+mn-lt"/>
                <a:ea typeface="+mn-ea"/>
                <a:cs typeface="Arial" panose="020B0604020202020204" pitchFamily="34" charset="0"/>
              </a:defRPr>
            </a:lvl1pPr>
          </a:lstStyle>
          <a:p>
            <a:pPr lvl="0"/>
            <a:r>
              <a:rPr lang="de-DE" dirty="0"/>
              <a:t>12.04.2022</a:t>
            </a:r>
          </a:p>
        </p:txBody>
      </p:sp>
      <p:sp>
        <p:nvSpPr>
          <p:cNvPr id="13" name="L-Form 12">
            <a:extLst>
              <a:ext uri="{FF2B5EF4-FFF2-40B4-BE49-F238E27FC236}">
                <a16:creationId xmlns:a16="http://schemas.microsoft.com/office/drawing/2014/main" id="{B50F8E28-977B-47BB-8A0F-6FBC02CA67A5}"/>
              </a:ext>
            </a:extLst>
          </p:cNvPr>
          <p:cNvSpPr/>
          <p:nvPr userDrawn="1"/>
        </p:nvSpPr>
        <p:spPr>
          <a:xfrm flipH="1">
            <a:off x="8487231" y="3843105"/>
            <a:ext cx="322048" cy="1014571"/>
          </a:xfrm>
          <a:prstGeom prst="corner">
            <a:avLst>
              <a:gd name="adj1" fmla="val 2973"/>
              <a:gd name="adj2" fmla="val 3418"/>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sz="1013" dirty="0">
              <a:solidFill>
                <a:schemeClr val="bg1"/>
              </a:solidFill>
            </a:endParaRPr>
          </a:p>
        </p:txBody>
      </p:sp>
      <p:pic>
        <p:nvPicPr>
          <p:cNvPr id="14" name="Grafik 13">
            <a:extLst>
              <a:ext uri="{FF2B5EF4-FFF2-40B4-BE49-F238E27FC236}">
                <a16:creationId xmlns:a16="http://schemas.microsoft.com/office/drawing/2014/main" id="{45778327-C49E-4D0B-A466-F140C29ECEB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6230" t="29007" r="15600" b="28333"/>
          <a:stretch/>
        </p:blipFill>
        <p:spPr>
          <a:xfrm>
            <a:off x="774000" y="4608000"/>
            <a:ext cx="1220399" cy="406800"/>
          </a:xfrm>
          <a:prstGeom prst="rect">
            <a:avLst/>
          </a:prstGeom>
        </p:spPr>
      </p:pic>
    </p:spTree>
    <p:extLst>
      <p:ext uri="{BB962C8B-B14F-4D97-AF65-F5344CB8AC3E}">
        <p14:creationId xmlns:p14="http://schemas.microsoft.com/office/powerpoint/2010/main" val="3608936195"/>
      </p:ext>
    </p:extLst>
  </p:cSld>
  <p:clrMapOvr>
    <a:masterClrMapping/>
  </p:clrMapOvr>
  <p:extLst>
    <p:ext uri="{DCECCB84-F9BA-43D5-87BE-67443E8EF086}">
      <p15:sldGuideLst xmlns:p15="http://schemas.microsoft.com/office/powerpoint/2012/main">
        <p15:guide id="1" pos="52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5 - No image">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34D2B83-D302-4E23-84B4-917429587D21}"/>
              </a:ext>
            </a:extLst>
          </p:cNvPr>
          <p:cNvSpPr/>
          <p:nvPr userDrawn="1"/>
        </p:nvSpPr>
        <p:spPr>
          <a:xfrm rot="10800000">
            <a:off x="-5020" y="0"/>
            <a:ext cx="9154040" cy="5147059"/>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de-DE" sz="1013" dirty="0">
              <a:latin typeface="Arial Black" panose="020B0A04020102020204" pitchFamily="34" charset="0"/>
            </a:endParaRPr>
          </a:p>
        </p:txBody>
      </p:sp>
      <p:pic>
        <p:nvPicPr>
          <p:cNvPr id="8" name="Grafik 7">
            <a:extLst>
              <a:ext uri="{FF2B5EF4-FFF2-40B4-BE49-F238E27FC236}">
                <a16:creationId xmlns:a16="http://schemas.microsoft.com/office/drawing/2014/main" id="{A6B6F6E1-421B-4DA0-B371-2316DCEA01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5724128" y="-578354"/>
            <a:ext cx="3748711" cy="3748711"/>
          </a:xfrm>
          <a:prstGeom prst="ellipse">
            <a:avLst/>
          </a:prstGeom>
        </p:spPr>
      </p:pic>
      <p:sp>
        <p:nvSpPr>
          <p:cNvPr id="14" name="L-Form 13">
            <a:extLst>
              <a:ext uri="{FF2B5EF4-FFF2-40B4-BE49-F238E27FC236}">
                <a16:creationId xmlns:a16="http://schemas.microsoft.com/office/drawing/2014/main" id="{34C56F39-F49D-4969-AE25-66209018B502}"/>
              </a:ext>
            </a:extLst>
          </p:cNvPr>
          <p:cNvSpPr/>
          <p:nvPr userDrawn="1"/>
        </p:nvSpPr>
        <p:spPr>
          <a:xfrm>
            <a:off x="309484" y="3837390"/>
            <a:ext cx="322048" cy="1014571"/>
          </a:xfrm>
          <a:prstGeom prst="corner">
            <a:avLst>
              <a:gd name="adj1" fmla="val 2973"/>
              <a:gd name="adj2" fmla="val 34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solidFill>
                <a:schemeClr val="bg1"/>
              </a:solidFill>
            </a:endParaRPr>
          </a:p>
        </p:txBody>
      </p:sp>
      <p:sp>
        <p:nvSpPr>
          <p:cNvPr id="18" name="Titel 17">
            <a:extLst>
              <a:ext uri="{FF2B5EF4-FFF2-40B4-BE49-F238E27FC236}">
                <a16:creationId xmlns:a16="http://schemas.microsoft.com/office/drawing/2014/main" id="{C66499D0-DF1B-4784-98A9-DE3CFF8A727D}"/>
              </a:ext>
            </a:extLst>
          </p:cNvPr>
          <p:cNvSpPr>
            <a:spLocks noGrp="1"/>
          </p:cNvSpPr>
          <p:nvPr>
            <p:ph type="title" hasCustomPrompt="1"/>
          </p:nvPr>
        </p:nvSpPr>
        <p:spPr>
          <a:xfrm>
            <a:off x="1547664" y="1275606"/>
            <a:ext cx="5760640" cy="1683734"/>
          </a:xfrm>
        </p:spPr>
        <p:txBody>
          <a:bodyPr anchor="b"/>
          <a:lstStyle>
            <a:lvl1pPr marL="0" indent="0">
              <a:lnSpc>
                <a:spcPct val="90000"/>
              </a:lnSpc>
              <a:buNone/>
              <a:defRPr lang="de-DE" sz="3000" b="1" kern="1200" cap="none" spc="-75" baseline="0" dirty="0">
                <a:solidFill>
                  <a:schemeClr val="bg1"/>
                </a:solidFill>
                <a:latin typeface="+mj-lt"/>
                <a:ea typeface="+mj-ea"/>
                <a:cs typeface="Arial" panose="020B0604020202020204" pitchFamily="34" charset="0"/>
              </a:defRPr>
            </a:lvl1pPr>
          </a:lstStyle>
          <a:p>
            <a:r>
              <a:rPr lang="en-US" dirty="0"/>
              <a:t>Edit Presentation Title (H1, 30pt) </a:t>
            </a:r>
            <a:endParaRPr lang="de-DE" dirty="0"/>
          </a:p>
        </p:txBody>
      </p:sp>
      <p:sp>
        <p:nvSpPr>
          <p:cNvPr id="20" name="Textplatzhalter 19">
            <a:extLst>
              <a:ext uri="{FF2B5EF4-FFF2-40B4-BE49-F238E27FC236}">
                <a16:creationId xmlns:a16="http://schemas.microsoft.com/office/drawing/2014/main" id="{1887AD9E-9DA6-4683-8599-855BFD6267F6}"/>
              </a:ext>
            </a:extLst>
          </p:cNvPr>
          <p:cNvSpPr>
            <a:spLocks noGrp="1"/>
          </p:cNvSpPr>
          <p:nvPr>
            <p:ph type="body" sz="quarter" idx="15" hasCustomPrompt="1"/>
          </p:nvPr>
        </p:nvSpPr>
        <p:spPr>
          <a:xfrm>
            <a:off x="1547663" y="3043753"/>
            <a:ext cx="4752527" cy="1223086"/>
          </a:xfrm>
        </p:spPr>
        <p:txBody>
          <a:bodyPr/>
          <a:lstStyle>
            <a:lvl1pPr>
              <a:defRPr>
                <a:latin typeface="+mn-lt"/>
              </a:defRPr>
            </a:lvl1pPr>
          </a:lstStyle>
          <a:p>
            <a:pPr lvl="0"/>
            <a:r>
              <a:rPr lang="de-DE" dirty="0"/>
              <a:t>Edit </a:t>
            </a:r>
            <a:r>
              <a:rPr lang="de-DE" dirty="0" err="1"/>
              <a:t>Subtitle</a:t>
            </a:r>
            <a:r>
              <a:rPr lang="de-DE" dirty="0"/>
              <a:t> (H3, 18pt) Lorem Ipsum </a:t>
            </a:r>
            <a:r>
              <a:rPr lang="de-DE" dirty="0" err="1"/>
              <a:t>Dolor</a:t>
            </a:r>
            <a:r>
              <a:rPr lang="de-DE" dirty="0"/>
              <a:t> Sit Amet</a:t>
            </a:r>
          </a:p>
        </p:txBody>
      </p:sp>
      <p:sp>
        <p:nvSpPr>
          <p:cNvPr id="22" name="Textplatzhalter 21">
            <a:extLst>
              <a:ext uri="{FF2B5EF4-FFF2-40B4-BE49-F238E27FC236}">
                <a16:creationId xmlns:a16="http://schemas.microsoft.com/office/drawing/2014/main" id="{062FAF6B-C141-4C1D-86EB-55C2856B44AF}"/>
              </a:ext>
            </a:extLst>
          </p:cNvPr>
          <p:cNvSpPr>
            <a:spLocks noGrp="1"/>
          </p:cNvSpPr>
          <p:nvPr>
            <p:ph type="body" sz="quarter" idx="16" hasCustomPrompt="1"/>
          </p:nvPr>
        </p:nvSpPr>
        <p:spPr>
          <a:xfrm>
            <a:off x="845819" y="4570100"/>
            <a:ext cx="6624509" cy="541735"/>
          </a:xfrm>
        </p:spPr>
        <p:txBody>
          <a:bodyPr anchor="ctr">
            <a:normAutofit/>
          </a:bodyPr>
          <a:lstStyle>
            <a:lvl1pPr>
              <a:defRPr lang="de-DE" sz="1100" b="0" kern="1200" spc="165" dirty="0">
                <a:solidFill>
                  <a:schemeClr val="bg1"/>
                </a:solidFill>
                <a:latin typeface="+mn-lt"/>
                <a:ea typeface="+mn-ea"/>
                <a:cs typeface="Arial" panose="020B0604020202020204" pitchFamily="34" charset="0"/>
              </a:defRPr>
            </a:lvl1pPr>
          </a:lstStyle>
          <a:p>
            <a:pPr lvl="0"/>
            <a:r>
              <a:rPr lang="de-DE" dirty="0"/>
              <a:t>Präsentation zum   |   Name</a:t>
            </a:r>
          </a:p>
        </p:txBody>
      </p:sp>
      <p:sp>
        <p:nvSpPr>
          <p:cNvPr id="24" name="Textplatzhalter 23">
            <a:extLst>
              <a:ext uri="{FF2B5EF4-FFF2-40B4-BE49-F238E27FC236}">
                <a16:creationId xmlns:a16="http://schemas.microsoft.com/office/drawing/2014/main" id="{63C7A590-D8DE-4F1E-839B-C1C57923D841}"/>
              </a:ext>
            </a:extLst>
          </p:cNvPr>
          <p:cNvSpPr>
            <a:spLocks noGrp="1"/>
          </p:cNvSpPr>
          <p:nvPr>
            <p:ph type="body" sz="quarter" idx="17" hasCustomPrompt="1"/>
          </p:nvPr>
        </p:nvSpPr>
        <p:spPr>
          <a:xfrm rot="16200000">
            <a:off x="-1112325" y="1956006"/>
            <a:ext cx="2865357" cy="541735"/>
          </a:xfrm>
        </p:spPr>
        <p:txBody>
          <a:bodyPr anchor="ctr">
            <a:normAutofit/>
          </a:bodyPr>
          <a:lstStyle>
            <a:lvl1pPr>
              <a:defRPr lang="de-DE" sz="1100" b="0" kern="1200" spc="165" dirty="0">
                <a:solidFill>
                  <a:schemeClr val="bg1"/>
                </a:solidFill>
                <a:latin typeface="+mn-lt"/>
                <a:ea typeface="+mn-ea"/>
                <a:cs typeface="Arial" panose="020B0604020202020204" pitchFamily="34" charset="0"/>
              </a:defRPr>
            </a:lvl1pPr>
          </a:lstStyle>
          <a:p>
            <a:pPr lvl="0"/>
            <a:r>
              <a:rPr lang="de-DE" dirty="0"/>
              <a:t>Datum</a:t>
            </a:r>
          </a:p>
        </p:txBody>
      </p:sp>
    </p:spTree>
    <p:extLst>
      <p:ext uri="{BB962C8B-B14F-4D97-AF65-F5344CB8AC3E}">
        <p14:creationId xmlns:p14="http://schemas.microsoft.com/office/powerpoint/2010/main" val="2968769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tart Slide">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F50EC52F-8091-4E04-A603-50A23C2D72DE}"/>
              </a:ext>
            </a:extLst>
          </p:cNvPr>
          <p:cNvSpPr/>
          <p:nvPr userDrawn="1"/>
        </p:nvSpPr>
        <p:spPr>
          <a:xfrm>
            <a:off x="0" y="0"/>
            <a:ext cx="9144000" cy="5143500"/>
          </a:xfrm>
          <a:prstGeom prst="rect">
            <a:avLst/>
          </a:prstGeom>
          <a:solidFill>
            <a:srgbClr val="BDCDDB">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latin typeface="Arial Black" panose="020B0A04020102020204" pitchFamily="34" charset="0"/>
            </a:endParaRPr>
          </a:p>
        </p:txBody>
      </p:sp>
      <p:sp>
        <p:nvSpPr>
          <p:cNvPr id="4" name="Textplatzhalter 3">
            <a:extLst>
              <a:ext uri="{FF2B5EF4-FFF2-40B4-BE49-F238E27FC236}">
                <a16:creationId xmlns:a16="http://schemas.microsoft.com/office/drawing/2014/main" id="{9AB976E1-2883-42BA-A25C-42ED83FBAB8E}"/>
              </a:ext>
            </a:extLst>
          </p:cNvPr>
          <p:cNvSpPr>
            <a:spLocks noGrp="1"/>
          </p:cNvSpPr>
          <p:nvPr>
            <p:ph type="body" sz="quarter" idx="19" hasCustomPrompt="1"/>
          </p:nvPr>
        </p:nvSpPr>
        <p:spPr>
          <a:xfrm>
            <a:off x="3268738" y="707062"/>
            <a:ext cx="4276277" cy="3823076"/>
          </a:xfrm>
        </p:spPr>
        <p:txBody>
          <a:bodyPr wrap="none" anchor="ctr"/>
          <a:lstStyle>
            <a:lvl1pPr algn="ctr">
              <a:defRPr sz="22500" b="1">
                <a:solidFill>
                  <a:schemeClr val="bg1"/>
                </a:solidFill>
                <a:latin typeface="+mn-lt"/>
              </a:defRPr>
            </a:lvl1pPr>
          </a:lstStyle>
          <a:p>
            <a:pPr lvl="0"/>
            <a:r>
              <a:rPr lang="de-DE" dirty="0"/>
              <a:t>1</a:t>
            </a:r>
          </a:p>
        </p:txBody>
      </p:sp>
      <p:sp>
        <p:nvSpPr>
          <p:cNvPr id="2" name="Titel 1">
            <a:extLst>
              <a:ext uri="{FF2B5EF4-FFF2-40B4-BE49-F238E27FC236}">
                <a16:creationId xmlns:a16="http://schemas.microsoft.com/office/drawing/2014/main" id="{1835F416-97C1-4C89-BD9A-B83582F9AA28}"/>
              </a:ext>
            </a:extLst>
          </p:cNvPr>
          <p:cNvSpPr>
            <a:spLocks noGrp="1"/>
          </p:cNvSpPr>
          <p:nvPr>
            <p:ph type="title" hasCustomPrompt="1"/>
          </p:nvPr>
        </p:nvSpPr>
        <p:spPr>
          <a:xfrm>
            <a:off x="3635896" y="1234440"/>
            <a:ext cx="4502264" cy="3070860"/>
          </a:xfrm>
        </p:spPr>
        <p:txBody>
          <a:bodyPr anchor="ctr"/>
          <a:lstStyle>
            <a:lvl1pPr marL="0" indent="0" algn="l">
              <a:lnSpc>
                <a:spcPct val="90000"/>
              </a:lnSpc>
              <a:buNone/>
              <a:defRPr sz="3000" cap="none" baseline="0"/>
            </a:lvl1pPr>
          </a:lstStyle>
          <a:p>
            <a:r>
              <a:rPr lang="de-DE" dirty="0"/>
              <a:t>Edit Chapter Headline</a:t>
            </a:r>
            <a:r>
              <a:rPr lang="en-US" dirty="0"/>
              <a:t> (H1, 30pt) </a:t>
            </a:r>
            <a:r>
              <a:rPr lang="de-DE" dirty="0"/>
              <a:t> </a:t>
            </a:r>
          </a:p>
        </p:txBody>
      </p:sp>
      <p:sp>
        <p:nvSpPr>
          <p:cNvPr id="8" name="Bildplatzhalter 7">
            <a:extLst>
              <a:ext uri="{FF2B5EF4-FFF2-40B4-BE49-F238E27FC236}">
                <a16:creationId xmlns:a16="http://schemas.microsoft.com/office/drawing/2014/main" id="{DA98F6B3-BAE6-4614-88BE-13EAB7554955}"/>
              </a:ext>
            </a:extLst>
          </p:cNvPr>
          <p:cNvSpPr>
            <a:spLocks noGrp="1"/>
          </p:cNvSpPr>
          <p:nvPr>
            <p:ph type="pic" sz="quarter" idx="13"/>
          </p:nvPr>
        </p:nvSpPr>
        <p:spPr>
          <a:xfrm>
            <a:off x="0" y="0"/>
            <a:ext cx="2120504" cy="5143500"/>
          </a:xfrm>
          <a:solidFill>
            <a:schemeClr val="bg1">
              <a:lumMod val="85000"/>
            </a:schemeClr>
          </a:solidFill>
        </p:spPr>
        <p:txBody>
          <a:bodyPr/>
          <a:lstStyle/>
          <a:p>
            <a:r>
              <a:rPr lang="de-DE" dirty="0"/>
              <a:t>Bild durch Klicken auf Symbol hinzufügen</a:t>
            </a:r>
          </a:p>
        </p:txBody>
      </p:sp>
      <p:sp>
        <p:nvSpPr>
          <p:cNvPr id="16" name="Fußzeilenplatzhalter 15">
            <a:extLst>
              <a:ext uri="{FF2B5EF4-FFF2-40B4-BE49-F238E27FC236}">
                <a16:creationId xmlns:a16="http://schemas.microsoft.com/office/drawing/2014/main" id="{3B4F477C-17E1-4836-94A3-48411CE20A65}"/>
              </a:ext>
            </a:extLst>
          </p:cNvPr>
          <p:cNvSpPr>
            <a:spLocks noGrp="1"/>
          </p:cNvSpPr>
          <p:nvPr>
            <p:ph type="ftr" sz="quarter" idx="21"/>
          </p:nvPr>
        </p:nvSpPr>
        <p:spPr/>
        <p:txBody>
          <a:bodyPr/>
          <a:lstStyle>
            <a:lvl1pPr>
              <a:defRPr>
                <a:latin typeface="+mn-lt"/>
              </a:defRPr>
            </a:lvl1pPr>
          </a:lstStyle>
          <a:p>
            <a:r>
              <a:rPr lang="de-DE" dirty="0"/>
              <a:t>Project Name</a:t>
            </a:r>
          </a:p>
        </p:txBody>
      </p:sp>
      <p:sp>
        <p:nvSpPr>
          <p:cNvPr id="17" name="Foliennummernplatzhalter 16">
            <a:extLst>
              <a:ext uri="{FF2B5EF4-FFF2-40B4-BE49-F238E27FC236}">
                <a16:creationId xmlns:a16="http://schemas.microsoft.com/office/drawing/2014/main" id="{A19B57FD-1A5F-4E9C-93B0-E0275132427E}"/>
              </a:ext>
            </a:extLst>
          </p:cNvPr>
          <p:cNvSpPr>
            <a:spLocks noGrp="1"/>
          </p:cNvSpPr>
          <p:nvPr>
            <p:ph type="sldNum" sz="quarter" idx="22"/>
          </p:nvPr>
        </p:nvSpPr>
        <p:spPr/>
        <p:txBody>
          <a:bodyPr/>
          <a:lstStyle>
            <a:lvl1pPr>
              <a:defRPr>
                <a:latin typeface="+mn-lt"/>
              </a:defRPr>
            </a:lvl1pPr>
          </a:lstStyle>
          <a:p>
            <a:fld id="{DB97557C-07F1-4F6F-B2A1-37771CCEF5CA}" type="slidenum">
              <a:rPr lang="de-DE" smtClean="0"/>
              <a:pPr/>
              <a:t>‹Nr.›</a:t>
            </a:fld>
            <a:endParaRPr lang="de-DE" dirty="0"/>
          </a:p>
        </p:txBody>
      </p:sp>
    </p:spTree>
    <p:extLst>
      <p:ext uri="{BB962C8B-B14F-4D97-AF65-F5344CB8AC3E}">
        <p14:creationId xmlns:p14="http://schemas.microsoft.com/office/powerpoint/2010/main" val="36563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6 Blank">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E4BFC9A3-5A29-46EE-A7F6-1ADDE9E0C577}"/>
              </a:ext>
            </a:extLst>
          </p:cNvPr>
          <p:cNvSpPr>
            <a:spLocks noGrp="1"/>
          </p:cNvSpPr>
          <p:nvPr>
            <p:ph type="sldNum" sz="quarter" idx="16"/>
          </p:nvPr>
        </p:nvSpPr>
        <p:spPr/>
        <p:txBody>
          <a:bodyPr/>
          <a:lstStyle/>
          <a:p>
            <a:fld id="{DB97557C-07F1-4F6F-B2A1-37771CCEF5CA}" type="slidenum">
              <a:rPr lang="de-DE" smtClean="0"/>
              <a:pPr/>
              <a:t>‹Nr.›</a:t>
            </a:fld>
            <a:endParaRPr lang="de-DE" dirty="0"/>
          </a:p>
        </p:txBody>
      </p:sp>
      <p:sp>
        <p:nvSpPr>
          <p:cNvPr id="2" name="Titel 1">
            <a:extLst>
              <a:ext uri="{FF2B5EF4-FFF2-40B4-BE49-F238E27FC236}">
                <a16:creationId xmlns:a16="http://schemas.microsoft.com/office/drawing/2014/main" id="{56DF2A94-BA14-4882-9445-27A4805F2341}"/>
              </a:ext>
            </a:extLst>
          </p:cNvPr>
          <p:cNvSpPr>
            <a:spLocks noGrp="1"/>
          </p:cNvSpPr>
          <p:nvPr>
            <p:ph type="title" hasCustomPrompt="1"/>
          </p:nvPr>
        </p:nvSpPr>
        <p:spPr>
          <a:xfrm>
            <a:off x="899593" y="1131590"/>
            <a:ext cx="6552727" cy="1800200"/>
          </a:xfrm>
        </p:spPr>
        <p:txBody>
          <a:bodyPr anchor="b"/>
          <a:lstStyle>
            <a:lvl1pPr>
              <a:defRPr lang="en-US" sz="3000" dirty="0" smtClean="0"/>
            </a:lvl1pPr>
          </a:lstStyle>
          <a:p>
            <a:r>
              <a:rPr lang="en-US" dirty="0"/>
              <a:t>Edit Presentation Title (H1, 30pt)</a:t>
            </a:r>
            <a:endParaRPr lang="de-DE" dirty="0"/>
          </a:p>
        </p:txBody>
      </p:sp>
      <p:sp>
        <p:nvSpPr>
          <p:cNvPr id="7" name="Textplatzhalter 8">
            <a:extLst>
              <a:ext uri="{FF2B5EF4-FFF2-40B4-BE49-F238E27FC236}">
                <a16:creationId xmlns:a16="http://schemas.microsoft.com/office/drawing/2014/main" id="{09C95B25-F67F-4CA3-AEC9-22D49D8E560E}"/>
              </a:ext>
            </a:extLst>
          </p:cNvPr>
          <p:cNvSpPr>
            <a:spLocks noGrp="1"/>
          </p:cNvSpPr>
          <p:nvPr>
            <p:ph type="body" sz="quarter" idx="13" hasCustomPrompt="1"/>
          </p:nvPr>
        </p:nvSpPr>
        <p:spPr>
          <a:xfrm>
            <a:off x="900113" y="3147814"/>
            <a:ext cx="6552208" cy="1382515"/>
          </a:xfrm>
        </p:spPr>
        <p:txBody>
          <a:bodyPr/>
          <a:lstStyle>
            <a:lvl1pPr>
              <a:defRPr>
                <a:latin typeface="+mn-lt"/>
              </a:defRPr>
            </a:lvl1pPr>
            <a:lvl2pPr>
              <a:defRPr/>
            </a:lvl2pPr>
            <a:lvl3pPr>
              <a:defRPr/>
            </a:lvl3pPr>
            <a:lvl4pPr>
              <a:defRPr/>
            </a:lvl4pPr>
          </a:lstStyle>
          <a:p>
            <a:pPr lvl="0"/>
            <a:r>
              <a:rPr lang="de-DE" dirty="0"/>
              <a:t>Edit </a:t>
            </a:r>
            <a:r>
              <a:rPr lang="de-DE" dirty="0" err="1"/>
              <a:t>Subtitle</a:t>
            </a:r>
            <a:r>
              <a:rPr lang="de-DE" dirty="0"/>
              <a:t> (H3, 18pt)</a:t>
            </a:r>
          </a:p>
        </p:txBody>
      </p:sp>
    </p:spTree>
    <p:extLst>
      <p:ext uri="{BB962C8B-B14F-4D97-AF65-F5344CB8AC3E}">
        <p14:creationId xmlns:p14="http://schemas.microsoft.com/office/powerpoint/2010/main" val="171616486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Text blanko">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E4BFC9A3-5A29-46EE-A7F6-1ADDE9E0C577}"/>
              </a:ext>
            </a:extLst>
          </p:cNvPr>
          <p:cNvSpPr>
            <a:spLocks noGrp="1"/>
          </p:cNvSpPr>
          <p:nvPr>
            <p:ph type="sldNum" sz="quarter" idx="16"/>
          </p:nvPr>
        </p:nvSpPr>
        <p:spPr/>
        <p:txBody>
          <a:bodyPr/>
          <a:lstStyle/>
          <a:p>
            <a:fld id="{DB97557C-07F1-4F6F-B2A1-37771CCEF5CA}" type="slidenum">
              <a:rPr lang="de-DE" smtClean="0"/>
              <a:pPr/>
              <a:t>‹Nr.›</a:t>
            </a:fld>
            <a:endParaRPr lang="de-DE" dirty="0"/>
          </a:p>
        </p:txBody>
      </p:sp>
      <p:sp>
        <p:nvSpPr>
          <p:cNvPr id="2" name="Titel 1">
            <a:extLst>
              <a:ext uri="{FF2B5EF4-FFF2-40B4-BE49-F238E27FC236}">
                <a16:creationId xmlns:a16="http://schemas.microsoft.com/office/drawing/2014/main" id="{56DF2A94-BA14-4882-9445-27A4805F2341}"/>
              </a:ext>
            </a:extLst>
          </p:cNvPr>
          <p:cNvSpPr>
            <a:spLocks noGrp="1"/>
          </p:cNvSpPr>
          <p:nvPr>
            <p:ph type="title" hasCustomPrompt="1"/>
          </p:nvPr>
        </p:nvSpPr>
        <p:spPr/>
        <p:txBody>
          <a:bodyPr/>
          <a:lstStyle>
            <a:lvl1pPr>
              <a:defRPr/>
            </a:lvl1pPr>
          </a:lstStyle>
          <a:p>
            <a:r>
              <a:rPr lang="de-DE" dirty="0"/>
              <a:t>Slide Titel (H2, 27pt)</a:t>
            </a:r>
          </a:p>
        </p:txBody>
      </p:sp>
      <p:sp>
        <p:nvSpPr>
          <p:cNvPr id="7" name="Textplatzhalter 8">
            <a:extLst>
              <a:ext uri="{FF2B5EF4-FFF2-40B4-BE49-F238E27FC236}">
                <a16:creationId xmlns:a16="http://schemas.microsoft.com/office/drawing/2014/main" id="{09C95B25-F67F-4CA3-AEC9-22D49D8E560E}"/>
              </a:ext>
            </a:extLst>
          </p:cNvPr>
          <p:cNvSpPr>
            <a:spLocks noGrp="1"/>
          </p:cNvSpPr>
          <p:nvPr>
            <p:ph type="body" sz="quarter" idx="13" hasCustomPrompt="1"/>
          </p:nvPr>
        </p:nvSpPr>
        <p:spPr>
          <a:xfrm>
            <a:off x="900112" y="1563688"/>
            <a:ext cx="7272287" cy="2966641"/>
          </a:xfrm>
        </p:spPr>
        <p:txBody>
          <a:bodyPr/>
          <a:lstStyle>
            <a:lvl1pPr>
              <a:defRPr/>
            </a:lvl1pPr>
            <a:lvl2pPr>
              <a:defRPr/>
            </a:lvl2pPr>
            <a:lvl3pPr>
              <a:defRPr/>
            </a:lvl3pPr>
            <a:lvl4pPr>
              <a:defRPr/>
            </a:lvl4pPr>
          </a:lstStyle>
          <a:p>
            <a:pPr lvl="0"/>
            <a:r>
              <a:rPr lang="en-US" dirty="0"/>
              <a:t>Edit Body Text (B1, 18pt)</a:t>
            </a:r>
          </a:p>
          <a:p>
            <a:pPr lvl="1"/>
            <a:r>
              <a:rPr lang="de-DE" dirty="0"/>
              <a:t>Second Level</a:t>
            </a:r>
          </a:p>
          <a:p>
            <a:pPr lvl="2"/>
            <a:r>
              <a:rPr lang="de-DE" dirty="0"/>
              <a:t>Third Level</a:t>
            </a:r>
          </a:p>
          <a:p>
            <a:pPr lvl="3"/>
            <a:r>
              <a:rPr lang="en-US" noProof="0" dirty="0"/>
              <a:t>Fourth</a:t>
            </a:r>
            <a:r>
              <a:rPr lang="de-DE" dirty="0"/>
              <a:t> Level</a:t>
            </a:r>
          </a:p>
          <a:p>
            <a:pPr lvl="0"/>
            <a:endParaRPr lang="de-DE" dirty="0"/>
          </a:p>
        </p:txBody>
      </p:sp>
    </p:spTree>
    <p:extLst>
      <p:ext uri="{BB962C8B-B14F-4D97-AF65-F5344CB8AC3E}">
        <p14:creationId xmlns:p14="http://schemas.microsoft.com/office/powerpoint/2010/main" val="27744891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6" name="Textplatzhalter 8">
            <a:extLst>
              <a:ext uri="{FF2B5EF4-FFF2-40B4-BE49-F238E27FC236}">
                <a16:creationId xmlns:a16="http://schemas.microsoft.com/office/drawing/2014/main" id="{09502CC9-04CE-42AB-A440-0EA219EB5D21}"/>
              </a:ext>
            </a:extLst>
          </p:cNvPr>
          <p:cNvSpPr>
            <a:spLocks noGrp="1"/>
          </p:cNvSpPr>
          <p:nvPr>
            <p:ph type="body" sz="quarter" idx="13" hasCustomPrompt="1"/>
          </p:nvPr>
        </p:nvSpPr>
        <p:spPr>
          <a:xfrm>
            <a:off x="900112" y="1563688"/>
            <a:ext cx="7272287" cy="2966641"/>
          </a:xfrm>
        </p:spPr>
        <p:txBody>
          <a:bodyPr/>
          <a:lstStyle>
            <a:lvl1pPr>
              <a:defRPr/>
            </a:lvl1pPr>
            <a:lvl2pPr>
              <a:defRPr/>
            </a:lvl2pPr>
            <a:lvl3pPr>
              <a:defRPr/>
            </a:lvl3pPr>
            <a:lvl4pPr>
              <a:defRPr/>
            </a:lvl4pPr>
          </a:lstStyle>
          <a:p>
            <a:pPr lvl="0"/>
            <a:r>
              <a:rPr lang="en-US" dirty="0"/>
              <a:t>Edit Body Text (B1, 18pt)</a:t>
            </a:r>
          </a:p>
          <a:p>
            <a:pPr lvl="1"/>
            <a:r>
              <a:rPr lang="de-DE" dirty="0"/>
              <a:t>Second Level</a:t>
            </a:r>
          </a:p>
          <a:p>
            <a:pPr lvl="2"/>
            <a:r>
              <a:rPr lang="de-DE" dirty="0"/>
              <a:t>Third Level</a:t>
            </a:r>
          </a:p>
          <a:p>
            <a:pPr lvl="3"/>
            <a:r>
              <a:rPr lang="en-US" noProof="0" dirty="0"/>
              <a:t>Fourth</a:t>
            </a:r>
            <a:r>
              <a:rPr lang="de-DE" dirty="0"/>
              <a:t> Level</a:t>
            </a:r>
          </a:p>
          <a:p>
            <a:pPr lvl="0"/>
            <a:endParaRPr lang="de-DE" dirty="0"/>
          </a:p>
        </p:txBody>
      </p:sp>
      <p:sp>
        <p:nvSpPr>
          <p:cNvPr id="8" name="Fußzeilenplatzhalter 7">
            <a:extLst>
              <a:ext uri="{FF2B5EF4-FFF2-40B4-BE49-F238E27FC236}">
                <a16:creationId xmlns:a16="http://schemas.microsoft.com/office/drawing/2014/main" id="{B4794EE3-FEC1-47CA-8783-64A9E2A80E94}"/>
              </a:ext>
            </a:extLst>
          </p:cNvPr>
          <p:cNvSpPr>
            <a:spLocks noGrp="1"/>
          </p:cNvSpPr>
          <p:nvPr>
            <p:ph type="ftr" sz="quarter" idx="15"/>
          </p:nvPr>
        </p:nvSpPr>
        <p:spPr/>
        <p:txBody>
          <a:bodyPr/>
          <a:lstStyle/>
          <a:p>
            <a:r>
              <a:rPr lang="de-DE" dirty="0">
                <a:latin typeface="+mn-lt"/>
              </a:rPr>
              <a:t>Project</a:t>
            </a:r>
            <a:r>
              <a:rPr lang="de-DE" dirty="0"/>
              <a:t> Name</a:t>
            </a:r>
          </a:p>
        </p:txBody>
      </p:sp>
      <p:sp>
        <p:nvSpPr>
          <p:cNvPr id="9" name="Foliennummernplatzhalter 8">
            <a:extLst>
              <a:ext uri="{FF2B5EF4-FFF2-40B4-BE49-F238E27FC236}">
                <a16:creationId xmlns:a16="http://schemas.microsoft.com/office/drawing/2014/main" id="{E4BFC9A3-5A29-46EE-A7F6-1ADDE9E0C577}"/>
              </a:ext>
            </a:extLst>
          </p:cNvPr>
          <p:cNvSpPr>
            <a:spLocks noGrp="1"/>
          </p:cNvSpPr>
          <p:nvPr>
            <p:ph type="sldNum" sz="quarter" idx="16"/>
          </p:nvPr>
        </p:nvSpPr>
        <p:spPr/>
        <p:txBody>
          <a:bodyPr/>
          <a:lstStyle/>
          <a:p>
            <a:fld id="{DB97557C-07F1-4F6F-B2A1-37771CCEF5CA}" type="slidenum">
              <a:rPr lang="de-DE" smtClean="0"/>
              <a:pPr/>
              <a:t>‹Nr.›</a:t>
            </a:fld>
            <a:endParaRPr lang="de-DE" dirty="0"/>
          </a:p>
        </p:txBody>
      </p:sp>
      <p:sp>
        <p:nvSpPr>
          <p:cNvPr id="2" name="Titel 1">
            <a:extLst>
              <a:ext uri="{FF2B5EF4-FFF2-40B4-BE49-F238E27FC236}">
                <a16:creationId xmlns:a16="http://schemas.microsoft.com/office/drawing/2014/main" id="{23E1A03E-28A1-4B92-BBFF-FF669CD7D718}"/>
              </a:ext>
            </a:extLst>
          </p:cNvPr>
          <p:cNvSpPr>
            <a:spLocks noGrp="1"/>
          </p:cNvSpPr>
          <p:nvPr>
            <p:ph type="title" hasCustomPrompt="1"/>
          </p:nvPr>
        </p:nvSpPr>
        <p:spPr/>
        <p:txBody>
          <a:bodyPr/>
          <a:lstStyle>
            <a:lvl1pPr>
              <a:defRPr/>
            </a:lvl1pPr>
          </a:lstStyle>
          <a:p>
            <a:r>
              <a:rPr lang="de-DE" dirty="0"/>
              <a:t>Slide Titel (H2, 27pt)</a:t>
            </a:r>
          </a:p>
        </p:txBody>
      </p:sp>
      <p:pic>
        <p:nvPicPr>
          <p:cNvPr id="10" name="Grafik 9">
            <a:extLst>
              <a:ext uri="{FF2B5EF4-FFF2-40B4-BE49-F238E27FC236}">
                <a16:creationId xmlns:a16="http://schemas.microsoft.com/office/drawing/2014/main" id="{5B3F1AAC-15B3-4015-898D-6D133B18D6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5982" y="4649867"/>
            <a:ext cx="284309" cy="284309"/>
          </a:xfrm>
          <a:prstGeom prst="rect">
            <a:avLst/>
          </a:prstGeom>
          <a:blipFill>
            <a:blip r:embed="rId2" cstate="screen">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77751049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A469D32-AF8D-4B41-8B7D-53FBFF6AB301}"/>
              </a:ext>
            </a:extLst>
          </p:cNvPr>
          <p:cNvSpPr>
            <a:spLocks noGrp="1"/>
          </p:cNvSpPr>
          <p:nvPr>
            <p:ph type="title"/>
          </p:nvPr>
        </p:nvSpPr>
        <p:spPr>
          <a:xfrm>
            <a:off x="899593" y="334160"/>
            <a:ext cx="7272807" cy="1171672"/>
          </a:xfrm>
          <a:prstGeom prst="rect">
            <a:avLst/>
          </a:prstGeom>
        </p:spPr>
        <p:txBody>
          <a:bodyPr vert="horz" wrap="square" lIns="0" tIns="0" rIns="0" bIns="0" rtlCol="0" anchor="ctr">
            <a:noAutofit/>
          </a:bodyPr>
          <a:lstStyle/>
          <a:p>
            <a:r>
              <a:rPr lang="de-DE" dirty="0"/>
              <a:t>Edit Slide-Title (H2, 27pt)</a:t>
            </a:r>
          </a:p>
        </p:txBody>
      </p:sp>
      <p:sp>
        <p:nvSpPr>
          <p:cNvPr id="3" name="Textplatzhalter 2">
            <a:extLst>
              <a:ext uri="{FF2B5EF4-FFF2-40B4-BE49-F238E27FC236}">
                <a16:creationId xmlns:a16="http://schemas.microsoft.com/office/drawing/2014/main" id="{9AC336D7-47EC-4418-BB76-F51E8CE0C87E}"/>
              </a:ext>
            </a:extLst>
          </p:cNvPr>
          <p:cNvSpPr>
            <a:spLocks noGrp="1"/>
          </p:cNvSpPr>
          <p:nvPr>
            <p:ph type="body" idx="1"/>
          </p:nvPr>
        </p:nvSpPr>
        <p:spPr>
          <a:xfrm>
            <a:off x="899593" y="1563688"/>
            <a:ext cx="7272806" cy="2966450"/>
          </a:xfrm>
          <a:prstGeom prst="rect">
            <a:avLst/>
          </a:prstGeom>
        </p:spPr>
        <p:txBody>
          <a:bodyPr vert="horz" lIns="0" tIns="0" rIns="0" bIns="0" rtlCol="0">
            <a:noAutofit/>
          </a:bodyPr>
          <a:lstStyle/>
          <a:p>
            <a:pPr lvl="0"/>
            <a:r>
              <a:rPr lang="de-DE" dirty="0"/>
              <a:t>Edit Body Text (B1, 18pt)</a:t>
            </a:r>
          </a:p>
          <a:p>
            <a:pPr lvl="1"/>
            <a:r>
              <a:rPr lang="de-DE" dirty="0"/>
              <a:t>Second Level</a:t>
            </a:r>
          </a:p>
          <a:p>
            <a:pPr lvl="2"/>
            <a:r>
              <a:rPr lang="de-DE" dirty="0"/>
              <a:t>Third Level</a:t>
            </a:r>
          </a:p>
          <a:p>
            <a:pPr lvl="3"/>
            <a:r>
              <a:rPr lang="en-US" noProof="0" dirty="0"/>
              <a:t>Fourth</a:t>
            </a:r>
            <a:r>
              <a:rPr lang="de-DE" dirty="0"/>
              <a:t> Level</a:t>
            </a:r>
          </a:p>
        </p:txBody>
      </p:sp>
      <p:sp>
        <p:nvSpPr>
          <p:cNvPr id="17" name="Fußzeilenplatzhalter 4">
            <a:extLst>
              <a:ext uri="{FF2B5EF4-FFF2-40B4-BE49-F238E27FC236}">
                <a16:creationId xmlns:a16="http://schemas.microsoft.com/office/drawing/2014/main" id="{0EDE517F-274B-42FF-8E62-62F14F033D76}"/>
              </a:ext>
            </a:extLst>
          </p:cNvPr>
          <p:cNvSpPr>
            <a:spLocks noGrp="1"/>
          </p:cNvSpPr>
          <p:nvPr>
            <p:ph type="ftr" sz="quarter" idx="3"/>
          </p:nvPr>
        </p:nvSpPr>
        <p:spPr>
          <a:xfrm rot="16200000">
            <a:off x="6899348" y="1796761"/>
            <a:ext cx="3823076" cy="620078"/>
          </a:xfrm>
          <a:prstGeom prst="rect">
            <a:avLst/>
          </a:prstGeom>
        </p:spPr>
        <p:txBody>
          <a:bodyPr vert="horz" lIns="91440" tIns="45720" rIns="91440" bIns="45720" rtlCol="0" anchor="ctr"/>
          <a:lstStyle>
            <a:lvl1pPr algn="ctr">
              <a:defRPr lang="de-DE" sz="1650" b="1" kern="1200" dirty="0">
                <a:solidFill>
                  <a:schemeClr val="accent4"/>
                </a:solidFill>
                <a:latin typeface="Arial" panose="020B0604020202020204" pitchFamily="34" charset="0"/>
                <a:ea typeface="+mn-ea"/>
                <a:cs typeface="Arial" panose="020B0604020202020204" pitchFamily="34" charset="0"/>
              </a:defRPr>
            </a:lvl1pPr>
          </a:lstStyle>
          <a:p>
            <a:r>
              <a:rPr lang="de-DE" dirty="0"/>
              <a:t>Project Name</a:t>
            </a:r>
          </a:p>
        </p:txBody>
      </p:sp>
      <p:sp>
        <p:nvSpPr>
          <p:cNvPr id="18" name="Foliennummernplatzhalter 5">
            <a:extLst>
              <a:ext uri="{FF2B5EF4-FFF2-40B4-BE49-F238E27FC236}">
                <a16:creationId xmlns:a16="http://schemas.microsoft.com/office/drawing/2014/main" id="{6F62BE68-9DAA-4679-B992-37BE79DC328B}"/>
              </a:ext>
            </a:extLst>
          </p:cNvPr>
          <p:cNvSpPr>
            <a:spLocks noGrp="1"/>
          </p:cNvSpPr>
          <p:nvPr>
            <p:ph type="sldNum" sz="quarter" idx="4"/>
          </p:nvPr>
        </p:nvSpPr>
        <p:spPr>
          <a:xfrm>
            <a:off x="250824" y="4659983"/>
            <a:ext cx="504751" cy="261268"/>
          </a:xfrm>
          <a:prstGeom prst="rect">
            <a:avLst/>
          </a:prstGeom>
        </p:spPr>
        <p:txBody>
          <a:bodyPr vert="horz" lIns="0" tIns="45720" rIns="91440" bIns="0" rtlCol="0" anchor="b"/>
          <a:lstStyle>
            <a:lvl1pPr algn="l">
              <a:defRPr sz="900" b="0">
                <a:solidFill>
                  <a:schemeClr val="tx2"/>
                </a:solidFill>
                <a:latin typeface="+mn-lt"/>
                <a:cs typeface="Arial" panose="020B0604020202020204" pitchFamily="34" charset="0"/>
              </a:defRPr>
            </a:lvl1pPr>
          </a:lstStyle>
          <a:p>
            <a:fld id="{DB97557C-07F1-4F6F-B2A1-37771CCEF5CA}" type="slidenum">
              <a:rPr lang="de-DE" smtClean="0"/>
              <a:pPr/>
              <a:t>‹Nr.›</a:t>
            </a:fld>
            <a:endParaRPr lang="de-DE" dirty="0"/>
          </a:p>
        </p:txBody>
      </p:sp>
    </p:spTree>
    <p:extLst>
      <p:ext uri="{BB962C8B-B14F-4D97-AF65-F5344CB8AC3E}">
        <p14:creationId xmlns:p14="http://schemas.microsoft.com/office/powerpoint/2010/main" val="4193330245"/>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2" r:id="rId3"/>
    <p:sldLayoutId id="2147483901" r:id="rId4"/>
    <p:sldLayoutId id="2147483909" r:id="rId5"/>
    <p:sldLayoutId id="2147483895" r:id="rId6"/>
    <p:sldLayoutId id="2147483915" r:id="rId7"/>
    <p:sldLayoutId id="2147483914" r:id="rId8"/>
    <p:sldLayoutId id="2147483894" r:id="rId9"/>
    <p:sldLayoutId id="2147483910" r:id="rId10"/>
    <p:sldLayoutId id="2147483911" r:id="rId11"/>
    <p:sldLayoutId id="2147483905" r:id="rId12"/>
    <p:sldLayoutId id="2147483912" r:id="rId13"/>
    <p:sldLayoutId id="2147483832" r:id="rId14"/>
    <p:sldLayoutId id="2147483907" r:id="rId15"/>
    <p:sldLayoutId id="2147483904" r:id="rId16"/>
    <p:sldLayoutId id="2147483859" r:id="rId17"/>
    <p:sldLayoutId id="2147483870" r:id="rId18"/>
    <p:sldLayoutId id="2147483896" r:id="rId19"/>
    <p:sldLayoutId id="2147483906" r:id="rId20"/>
    <p:sldLayoutId id="2147483873" r:id="rId21"/>
    <p:sldLayoutId id="2147483888" r:id="rId22"/>
    <p:sldLayoutId id="2147483903" r:id="rId23"/>
    <p:sldLayoutId id="2147483890" r:id="rId24"/>
    <p:sldLayoutId id="2147483889" r:id="rId25"/>
    <p:sldLayoutId id="2147483908" r:id="rId26"/>
    <p:sldLayoutId id="2147483891" r:id="rId27"/>
    <p:sldLayoutId id="2147483855" r:id="rId28"/>
    <p:sldLayoutId id="2147483857" r:id="rId29"/>
    <p:sldLayoutId id="2147483916" r:id="rId30"/>
  </p:sldLayoutIdLst>
  <p:hf hdr="0" ftr="0" dt="0"/>
  <p:txStyles>
    <p:titleStyle>
      <a:lvl1pPr marL="0" indent="0" algn="l" defTabSz="685800" rtl="0" eaLnBrk="1" latinLnBrk="0" hangingPunct="1">
        <a:lnSpc>
          <a:spcPct val="90000"/>
        </a:lnSpc>
        <a:spcBef>
          <a:spcPct val="0"/>
        </a:spcBef>
        <a:buFont typeface="+mj-lt"/>
        <a:buNone/>
        <a:tabLst/>
        <a:defRPr lang="de-DE" sz="2700" b="1" kern="1200" cap="none" spc="-75" baseline="0" dirty="0">
          <a:solidFill>
            <a:schemeClr val="tx1"/>
          </a:solidFill>
          <a:latin typeface="+mj-lt"/>
          <a:ea typeface="+mj-ea"/>
          <a:cs typeface="Arial" panose="020B0604020202020204" pitchFamily="34" charset="0"/>
        </a:defRPr>
      </a:lvl1pPr>
    </p:titleStyle>
    <p:bodyStyle>
      <a:lvl1pPr marL="0" indent="0" algn="l" defTabSz="685800" rtl="0" eaLnBrk="1" latinLnBrk="0" hangingPunct="1">
        <a:lnSpc>
          <a:spcPct val="100000"/>
        </a:lnSpc>
        <a:spcBef>
          <a:spcPts val="450"/>
        </a:spcBef>
        <a:buClr>
          <a:schemeClr val="tx2"/>
        </a:buClr>
        <a:buSzPct val="110000"/>
        <a:buFontTx/>
        <a:buNone/>
        <a:defRPr sz="1800" b="0" kern="1200">
          <a:solidFill>
            <a:schemeClr val="tx1"/>
          </a:solidFill>
          <a:latin typeface="Cambria" panose="02040503050406030204" pitchFamily="18" charset="0"/>
          <a:ea typeface="Cambria" panose="02040503050406030204" pitchFamily="18" charset="0"/>
          <a:cs typeface="Arial" panose="020B0604020202020204" pitchFamily="34" charset="0"/>
        </a:defRPr>
      </a:lvl1pPr>
      <a:lvl2pPr marL="285750" indent="-285750" algn="l" defTabSz="685800" rtl="0" eaLnBrk="1" latinLnBrk="0" hangingPunct="1">
        <a:lnSpc>
          <a:spcPct val="100000"/>
        </a:lnSpc>
        <a:spcBef>
          <a:spcPts val="450"/>
        </a:spcBef>
        <a:buClr>
          <a:schemeClr val="accent4"/>
        </a:buClr>
        <a:buSzPct val="100000"/>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Arial" panose="020B0604020202020204" pitchFamily="34" charset="0"/>
        </a:defRPr>
      </a:lvl2pPr>
      <a:lvl3pPr marL="420750" indent="-285750" algn="l" defTabSz="685800" rtl="0" eaLnBrk="1" latinLnBrk="0" hangingPunct="1">
        <a:lnSpc>
          <a:spcPct val="100000"/>
        </a:lnSpc>
        <a:spcBef>
          <a:spcPts val="450"/>
        </a:spcBef>
        <a:buClr>
          <a:schemeClr val="accent4"/>
        </a:buClr>
        <a:buSzPct val="100000"/>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Arial" panose="020B0604020202020204" pitchFamily="34" charset="0"/>
        </a:defRPr>
      </a:lvl3pPr>
      <a:lvl4pPr marL="622575" indent="-285750" algn="l" defTabSz="685800" rtl="0" eaLnBrk="1" latinLnBrk="0" hangingPunct="1">
        <a:lnSpc>
          <a:spcPct val="90000"/>
        </a:lnSpc>
        <a:spcBef>
          <a:spcPts val="450"/>
        </a:spcBef>
        <a:buClr>
          <a:schemeClr val="accent4"/>
        </a:buClr>
        <a:buSzPct val="100000"/>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Arial" panose="020B0604020202020204" pitchFamily="34" charset="0"/>
        </a:defRPr>
      </a:lvl4pPr>
      <a:lvl5pPr marL="810000" indent="-257175" algn="l" defTabSz="685800" rtl="0" eaLnBrk="1" latinLnBrk="0" hangingPunct="1">
        <a:lnSpc>
          <a:spcPct val="90000"/>
        </a:lnSpc>
        <a:spcBef>
          <a:spcPts val="450"/>
        </a:spcBef>
        <a:buClr>
          <a:schemeClr val="accent4"/>
        </a:buClr>
        <a:buSzPct val="100000"/>
        <a:buFont typeface="Symbol" panose="05050102010706020507" pitchFamily="18" charset="2"/>
        <a:buChar char="-"/>
        <a:defRPr sz="1800" kern="1200">
          <a:solidFill>
            <a:schemeClr val="tx1"/>
          </a:solidFill>
          <a:latin typeface="Cambria" panose="02040503050406030204" pitchFamily="18" charset="0"/>
          <a:ea typeface="Cambria" panose="02040503050406030204" pitchFamily="18"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00" userDrawn="1">
          <p15:clr>
            <a:srgbClr val="F26B43"/>
          </p15:clr>
        </p15:guide>
        <p15:guide id="2" orient="horz" pos="956" userDrawn="1">
          <p15:clr>
            <a:srgbClr val="F26B43"/>
          </p15:clr>
        </p15:guide>
        <p15:guide id="4" pos="5347" userDrawn="1">
          <p15:clr>
            <a:srgbClr val="F26B43"/>
          </p15:clr>
        </p15:guide>
        <p15:guide id="5" pos="158" userDrawn="1">
          <p15:clr>
            <a:srgbClr val="F26B43"/>
          </p15:clr>
        </p15:guide>
        <p15:guide id="7" orient="horz" pos="123" userDrawn="1">
          <p15:clr>
            <a:srgbClr val="F26B43"/>
          </p15:clr>
        </p15:guide>
        <p15:guide id="8" orient="horz" pos="985" userDrawn="1">
          <p15:clr>
            <a:srgbClr val="F26B43"/>
          </p15:clr>
        </p15:guide>
        <p15:guide id="9" pos="56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612C85D-27A2-47DD-A733-971D146EA733}"/>
              </a:ext>
            </a:extLst>
          </p:cNvPr>
          <p:cNvSpPr>
            <a:spLocks noGrp="1"/>
          </p:cNvSpPr>
          <p:nvPr>
            <p:ph type="title"/>
          </p:nvPr>
        </p:nvSpPr>
        <p:spPr/>
        <p:txBody>
          <a:bodyPr/>
          <a:lstStyle/>
          <a:p>
            <a:r>
              <a:rPr lang="en-US" dirty="0"/>
              <a:t>Slidedeck Unternehmen </a:t>
            </a:r>
            <a:endParaRPr lang="de-DE" dirty="0">
              <a:solidFill>
                <a:schemeClr val="bg1"/>
              </a:solidFill>
            </a:endParaRPr>
          </a:p>
        </p:txBody>
      </p:sp>
      <p:sp>
        <p:nvSpPr>
          <p:cNvPr id="5" name="Textplatzhalter 4">
            <a:extLst>
              <a:ext uri="{FF2B5EF4-FFF2-40B4-BE49-F238E27FC236}">
                <a16:creationId xmlns:a16="http://schemas.microsoft.com/office/drawing/2014/main" id="{8B103D3E-A631-4E24-9F01-0DB92F72A22B}"/>
              </a:ext>
            </a:extLst>
          </p:cNvPr>
          <p:cNvSpPr>
            <a:spLocks noGrp="1"/>
          </p:cNvSpPr>
          <p:nvPr>
            <p:ph type="body" sz="quarter" idx="15"/>
          </p:nvPr>
        </p:nvSpPr>
        <p:spPr/>
        <p:txBody>
          <a:bodyPr/>
          <a:lstStyle/>
          <a:p>
            <a:r>
              <a:rPr lang="de-DE" dirty="0"/>
              <a:t>Zur Vorstellung des lokalen Klimafonds</a:t>
            </a:r>
          </a:p>
        </p:txBody>
      </p:sp>
      <p:sp>
        <p:nvSpPr>
          <p:cNvPr id="6" name="Textplatzhalter 5">
            <a:extLst>
              <a:ext uri="{FF2B5EF4-FFF2-40B4-BE49-F238E27FC236}">
                <a16:creationId xmlns:a16="http://schemas.microsoft.com/office/drawing/2014/main" id="{D9D7694E-0702-4D45-AE72-95267DA1D6EB}"/>
              </a:ext>
            </a:extLst>
          </p:cNvPr>
          <p:cNvSpPr>
            <a:spLocks noGrp="1"/>
          </p:cNvSpPr>
          <p:nvPr>
            <p:ph type="body" sz="quarter" idx="16"/>
          </p:nvPr>
        </p:nvSpPr>
        <p:spPr/>
        <p:txBody>
          <a:bodyPr/>
          <a:lstStyle/>
          <a:p>
            <a:r>
              <a:rPr lang="de-DE" dirty="0"/>
              <a:t>Präsentation zum …   |   Name </a:t>
            </a:r>
          </a:p>
        </p:txBody>
      </p:sp>
      <p:sp>
        <p:nvSpPr>
          <p:cNvPr id="7" name="Textplatzhalter 6">
            <a:extLst>
              <a:ext uri="{FF2B5EF4-FFF2-40B4-BE49-F238E27FC236}">
                <a16:creationId xmlns:a16="http://schemas.microsoft.com/office/drawing/2014/main" id="{3E9FB616-793D-4C07-A85B-1CECEF35D5AF}"/>
              </a:ext>
            </a:extLst>
          </p:cNvPr>
          <p:cNvSpPr>
            <a:spLocks noGrp="1"/>
          </p:cNvSpPr>
          <p:nvPr>
            <p:ph type="body" sz="quarter" idx="17"/>
          </p:nvPr>
        </p:nvSpPr>
        <p:spPr/>
        <p:txBody>
          <a:bodyPr/>
          <a:lstStyle/>
          <a:p>
            <a:r>
              <a:rPr lang="de-DE" dirty="0"/>
              <a:t>Datum</a:t>
            </a:r>
          </a:p>
        </p:txBody>
      </p:sp>
    </p:spTree>
    <p:extLst>
      <p:ext uri="{BB962C8B-B14F-4D97-AF65-F5344CB8AC3E}">
        <p14:creationId xmlns:p14="http://schemas.microsoft.com/office/powerpoint/2010/main" val="1888506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9</a:t>
            </a:fld>
            <a:endParaRPr lang="de-DE" dirty="0"/>
          </a:p>
        </p:txBody>
      </p:sp>
      <p:sp>
        <p:nvSpPr>
          <p:cNvPr id="2" name="Titel 1">
            <a:extLst>
              <a:ext uri="{FF2B5EF4-FFF2-40B4-BE49-F238E27FC236}">
                <a16:creationId xmlns:a16="http://schemas.microsoft.com/office/drawing/2014/main" id="{255BE80D-A164-4DC2-ABE8-CC7DD84EEED7}"/>
              </a:ext>
            </a:extLst>
          </p:cNvPr>
          <p:cNvSpPr>
            <a:spLocks noGrp="1"/>
          </p:cNvSpPr>
          <p:nvPr>
            <p:ph type="title"/>
          </p:nvPr>
        </p:nvSpPr>
        <p:spPr>
          <a:xfrm>
            <a:off x="540450" y="965355"/>
            <a:ext cx="3744416" cy="1171672"/>
          </a:xfrm>
        </p:spPr>
        <p:txBody>
          <a:bodyPr/>
          <a:lstStyle/>
          <a:p>
            <a:r>
              <a:rPr lang="de-DE" dirty="0"/>
              <a:t>Wer ist am Klimafonds beteiligt? </a:t>
            </a:r>
          </a:p>
        </p:txBody>
      </p:sp>
      <p:pic>
        <p:nvPicPr>
          <p:cNvPr id="7" name="Grafik 6" descr="Ein Bild, das Baum, draußen, Pflanze, Eiche enthält.&#10;&#10;Automatisch generierte Beschreibung">
            <a:extLst>
              <a:ext uri="{FF2B5EF4-FFF2-40B4-BE49-F238E27FC236}">
                <a16:creationId xmlns:a16="http://schemas.microsoft.com/office/drawing/2014/main" id="{E519842D-496D-25C5-2261-62D956A7B0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2000" y="0"/>
            <a:ext cx="4577678" cy="5143500"/>
          </a:xfrm>
          <a:prstGeom prst="rect">
            <a:avLst/>
          </a:prstGeom>
        </p:spPr>
      </p:pic>
      <p:sp>
        <p:nvSpPr>
          <p:cNvPr id="5" name="Textfeld 4">
            <a:extLst>
              <a:ext uri="{FF2B5EF4-FFF2-40B4-BE49-F238E27FC236}">
                <a16:creationId xmlns:a16="http://schemas.microsoft.com/office/drawing/2014/main" id="{CDCDF713-54D6-D48C-7681-ED00493C6462}"/>
              </a:ext>
            </a:extLst>
          </p:cNvPr>
          <p:cNvSpPr txBox="1"/>
          <p:nvPr/>
        </p:nvSpPr>
        <p:spPr>
          <a:xfrm rot="16200000">
            <a:off x="6643017" y="2723831"/>
            <a:ext cx="4572000" cy="215444"/>
          </a:xfrm>
          <a:prstGeom prst="rect">
            <a:avLst/>
          </a:prstGeom>
          <a:noFill/>
        </p:spPr>
        <p:txBody>
          <a:bodyPr wrap="square">
            <a:spAutoFit/>
          </a:bodyPr>
          <a:lstStyle/>
          <a:p>
            <a:r>
              <a:rPr lang="de-DE" sz="800" dirty="0">
                <a:solidFill>
                  <a:schemeClr val="bg1"/>
                </a:solidFill>
              </a:rPr>
              <a:t>© Jude Infantini – unsplash.com</a:t>
            </a:r>
          </a:p>
        </p:txBody>
      </p:sp>
    </p:spTree>
    <p:extLst>
      <p:ext uri="{BB962C8B-B14F-4D97-AF65-F5344CB8AC3E}">
        <p14:creationId xmlns:p14="http://schemas.microsoft.com/office/powerpoint/2010/main" val="3165275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CBC24FA8-AC47-4E18-8C6A-BC6992F07709}"/>
              </a:ext>
            </a:extLst>
          </p:cNvPr>
          <p:cNvSpPr>
            <a:spLocks noGrp="1"/>
          </p:cNvSpPr>
          <p:nvPr>
            <p:ph type="sldNum" sz="quarter" idx="16"/>
          </p:nvPr>
        </p:nvSpPr>
        <p:spPr/>
        <p:txBody>
          <a:bodyPr/>
          <a:lstStyle/>
          <a:p>
            <a:fld id="{DB97557C-07F1-4F6F-B2A1-37771CCEF5CA}" type="slidenum">
              <a:rPr lang="de-DE" smtClean="0"/>
              <a:pPr/>
              <a:t>10</a:t>
            </a:fld>
            <a:endParaRPr lang="de-DE" dirty="0"/>
          </a:p>
        </p:txBody>
      </p:sp>
      <p:sp>
        <p:nvSpPr>
          <p:cNvPr id="3" name="Titel 2">
            <a:extLst>
              <a:ext uri="{FF2B5EF4-FFF2-40B4-BE49-F238E27FC236}">
                <a16:creationId xmlns:a16="http://schemas.microsoft.com/office/drawing/2014/main" id="{A0790BD0-33AC-06A1-83A9-F2C7DEA3A032}"/>
              </a:ext>
            </a:extLst>
          </p:cNvPr>
          <p:cNvSpPr>
            <a:spLocks noGrp="1"/>
          </p:cNvSpPr>
          <p:nvPr>
            <p:ph type="title"/>
          </p:nvPr>
        </p:nvSpPr>
        <p:spPr/>
        <p:txBody>
          <a:bodyPr/>
          <a:lstStyle/>
          <a:p>
            <a:r>
              <a:rPr lang="de-DE" sz="2800" b="1" dirty="0"/>
              <a:t>Alle Menschen und Organisationen in unserer Kommune können zum Klimafonds beitragen!</a:t>
            </a:r>
            <a:br>
              <a:rPr lang="de-DE" sz="2800" b="1" dirty="0"/>
            </a:br>
            <a:endParaRPr lang="de-DE" dirty="0"/>
          </a:p>
        </p:txBody>
      </p:sp>
      <p:sp>
        <p:nvSpPr>
          <p:cNvPr id="4" name="Textplatzhalter 3">
            <a:extLst>
              <a:ext uri="{FF2B5EF4-FFF2-40B4-BE49-F238E27FC236}">
                <a16:creationId xmlns:a16="http://schemas.microsoft.com/office/drawing/2014/main" id="{B312D031-B5FD-1327-ACCB-2277439DF8AB}"/>
              </a:ext>
            </a:extLst>
          </p:cNvPr>
          <p:cNvSpPr>
            <a:spLocks noGrp="1"/>
          </p:cNvSpPr>
          <p:nvPr>
            <p:ph type="body" sz="quarter" idx="13"/>
          </p:nvPr>
        </p:nvSpPr>
        <p:spPr/>
        <p:txBody>
          <a:bodyPr/>
          <a:lstStyle/>
          <a:p>
            <a:r>
              <a:rPr lang="de-DE" sz="1400" b="1" dirty="0"/>
              <a:t>Bürger*innen: </a:t>
            </a:r>
            <a:r>
              <a:rPr lang="de-DE" sz="1400" dirty="0"/>
              <a:t>Projektinitiator*innen und Spender*innen</a:t>
            </a:r>
          </a:p>
          <a:p>
            <a:endParaRPr lang="de-DE" sz="1400" b="1" dirty="0"/>
          </a:p>
          <a:p>
            <a:r>
              <a:rPr lang="de-DE" sz="1400" b="1" dirty="0"/>
              <a:t>Umweltvereine, NGOs, Umweltverbände</a:t>
            </a:r>
            <a:r>
              <a:rPr lang="de-DE" sz="1400" dirty="0"/>
              <a:t>: Projektinitiator*innen</a:t>
            </a:r>
          </a:p>
          <a:p>
            <a:endParaRPr lang="de-DE" sz="1400" dirty="0"/>
          </a:p>
          <a:p>
            <a:r>
              <a:rPr lang="de-DE" sz="1400" b="1" dirty="0"/>
              <a:t>Unternehmen: </a:t>
            </a:r>
            <a:r>
              <a:rPr lang="de-DE" sz="1400" dirty="0"/>
              <a:t>Spender*innen</a:t>
            </a:r>
            <a:endParaRPr lang="de-DE" sz="1400" b="1" dirty="0"/>
          </a:p>
          <a:p>
            <a:endParaRPr lang="de-DE" sz="1400" b="1" dirty="0"/>
          </a:p>
          <a:p>
            <a:r>
              <a:rPr lang="de-DE" sz="1400" b="1" dirty="0"/>
              <a:t>Stiftungen, wohltätige Vereine: </a:t>
            </a:r>
            <a:r>
              <a:rPr lang="de-DE" sz="1400" dirty="0"/>
              <a:t>Spender*innen</a:t>
            </a:r>
          </a:p>
          <a:p>
            <a:endParaRPr lang="de-DE" sz="1400" dirty="0"/>
          </a:p>
          <a:p>
            <a:r>
              <a:rPr lang="de-DE" sz="1400" b="1" dirty="0"/>
              <a:t>Kirchen, Sportvereine etc.: </a:t>
            </a:r>
            <a:r>
              <a:rPr lang="de-DE" sz="1400" dirty="0"/>
              <a:t>Projektinitiator*innen und Spender*innen</a:t>
            </a:r>
          </a:p>
          <a:p>
            <a:endParaRPr lang="de-DE" sz="1400" dirty="0"/>
          </a:p>
          <a:p>
            <a:r>
              <a:rPr lang="de-DE" sz="1400" b="1" dirty="0"/>
              <a:t>Verwaltung: </a:t>
            </a:r>
            <a:r>
              <a:rPr lang="de-DE" sz="1400" dirty="0"/>
              <a:t>Organisation des Klimafonds, Mittelverwaltung, Einbringen eigener Mittel</a:t>
            </a:r>
            <a:endParaRPr lang="de-DE" sz="1400" b="1" dirty="0"/>
          </a:p>
          <a:p>
            <a:endParaRPr lang="de-DE" dirty="0"/>
          </a:p>
        </p:txBody>
      </p:sp>
    </p:spTree>
    <p:extLst>
      <p:ext uri="{BB962C8B-B14F-4D97-AF65-F5344CB8AC3E}">
        <p14:creationId xmlns:p14="http://schemas.microsoft.com/office/powerpoint/2010/main" val="225391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441BEDD-F416-43EB-59AF-44C59D0152EB}"/>
              </a:ext>
            </a:extLst>
          </p:cNvPr>
          <p:cNvSpPr>
            <a:spLocks noGrp="1"/>
          </p:cNvSpPr>
          <p:nvPr>
            <p:ph type="sldNum" sz="quarter" idx="16"/>
          </p:nvPr>
        </p:nvSpPr>
        <p:spPr/>
        <p:txBody>
          <a:bodyPr/>
          <a:lstStyle/>
          <a:p>
            <a:fld id="{DB97557C-07F1-4F6F-B2A1-37771CCEF5CA}" type="slidenum">
              <a:rPr lang="de-DE" smtClean="0"/>
              <a:pPr/>
              <a:t>11</a:t>
            </a:fld>
            <a:endParaRPr lang="de-DE" dirty="0"/>
          </a:p>
        </p:txBody>
      </p:sp>
      <p:sp>
        <p:nvSpPr>
          <p:cNvPr id="3" name="Titel 2">
            <a:extLst>
              <a:ext uri="{FF2B5EF4-FFF2-40B4-BE49-F238E27FC236}">
                <a16:creationId xmlns:a16="http://schemas.microsoft.com/office/drawing/2014/main" id="{0B69D529-C6C1-51C6-E83A-154CAFAB350B}"/>
              </a:ext>
            </a:extLst>
          </p:cNvPr>
          <p:cNvSpPr>
            <a:spLocks noGrp="1"/>
          </p:cNvSpPr>
          <p:nvPr>
            <p:ph type="title"/>
          </p:nvPr>
        </p:nvSpPr>
        <p:spPr/>
        <p:txBody>
          <a:bodyPr/>
          <a:lstStyle/>
          <a:p>
            <a:r>
              <a:rPr lang="de-DE" sz="2400" b="1" dirty="0"/>
              <a:t>Alle Menschen und Organisationen in unserer Kommune können zum Klimafonds beitragen!</a:t>
            </a:r>
            <a:br>
              <a:rPr lang="de-DE" sz="2400" b="1" dirty="0"/>
            </a:br>
            <a:endParaRPr lang="de-DE" dirty="0"/>
          </a:p>
        </p:txBody>
      </p:sp>
      <p:graphicFrame>
        <p:nvGraphicFramePr>
          <p:cNvPr id="5" name="Tabelle 4">
            <a:extLst>
              <a:ext uri="{FF2B5EF4-FFF2-40B4-BE49-F238E27FC236}">
                <a16:creationId xmlns:a16="http://schemas.microsoft.com/office/drawing/2014/main" id="{EC71250F-3E5D-CD47-E055-9F44D0A7EED0}"/>
              </a:ext>
            </a:extLst>
          </p:cNvPr>
          <p:cNvGraphicFramePr>
            <a:graphicFrameLocks noGrp="1"/>
          </p:cNvGraphicFramePr>
          <p:nvPr>
            <p:extLst>
              <p:ext uri="{D42A27DB-BD31-4B8C-83A1-F6EECF244321}">
                <p14:modId xmlns:p14="http://schemas.microsoft.com/office/powerpoint/2010/main" val="3763931687"/>
              </p:ext>
            </p:extLst>
          </p:nvPr>
        </p:nvGraphicFramePr>
        <p:xfrm>
          <a:off x="4557252" y="2885382"/>
          <a:ext cx="3111092" cy="502920"/>
        </p:xfrm>
        <a:graphic>
          <a:graphicData uri="http://schemas.openxmlformats.org/drawingml/2006/table">
            <a:tbl>
              <a:tblPr firstRow="1" bandRow="1"/>
              <a:tblGrid>
                <a:gridCol w="3111092">
                  <a:extLst>
                    <a:ext uri="{9D8B030D-6E8A-4147-A177-3AD203B41FA5}">
                      <a16:colId xmlns:a16="http://schemas.microsoft.com/office/drawing/2014/main" val="3256043942"/>
                    </a:ext>
                  </a:extLst>
                </a:gridCol>
              </a:tblGrid>
              <a:tr h="315087">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r>
                        <a:rPr lang="de-DE" sz="900" b="1" kern="1200" dirty="0">
                          <a:solidFill>
                            <a:schemeClr val="tx1"/>
                          </a:solidFill>
                          <a:latin typeface="+mn-lt"/>
                          <a:ea typeface="+mn-ea"/>
                          <a:cs typeface="+mn-cs"/>
                        </a:rPr>
                        <a:t>Administration</a:t>
                      </a:r>
                    </a:p>
                    <a:p>
                      <a:pPr marL="171450" indent="-171450" algn="ctr">
                        <a:buClr>
                          <a:schemeClr val="accent1"/>
                        </a:buClr>
                        <a:buFont typeface="Merriweather Sans Light" pitchFamily="2" charset="0"/>
                        <a:buChar char="▶"/>
                      </a:pPr>
                      <a:r>
                        <a:rPr lang="de-DE" sz="900" b="0" kern="1200" dirty="0">
                          <a:solidFill>
                            <a:schemeClr val="tx1"/>
                          </a:solidFill>
                          <a:latin typeface="+mn-lt"/>
                          <a:ea typeface="+mn-ea"/>
                          <a:cs typeface="+mn-cs"/>
                        </a:rPr>
                        <a:t>durch Kommune, kommunales Unternehmen, </a:t>
                      </a:r>
                    </a:p>
                    <a:p>
                      <a:pPr marL="0" indent="0" algn="ctr">
                        <a:buClr>
                          <a:schemeClr val="accent1"/>
                        </a:buClr>
                        <a:buFont typeface="Merriweather Sans Light" pitchFamily="2" charset="0"/>
                        <a:buNone/>
                      </a:pPr>
                      <a:r>
                        <a:rPr lang="de-DE" sz="900" b="0" kern="1200" dirty="0">
                          <a:solidFill>
                            <a:schemeClr val="tx1"/>
                          </a:solidFill>
                          <a:latin typeface="+mn-lt"/>
                          <a:ea typeface="+mn-ea"/>
                          <a:cs typeface="+mn-cs"/>
                        </a:rPr>
                        <a:t>Verein, Stiftung.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67599">
                        <a:lumMod val="60000"/>
                        <a:lumOff val="40000"/>
                      </a:srgbClr>
                    </a:solidFill>
                  </a:tcPr>
                </a:tc>
                <a:extLst>
                  <a:ext uri="{0D108BD9-81ED-4DB2-BD59-A6C34878D82A}">
                    <a16:rowId xmlns:a16="http://schemas.microsoft.com/office/drawing/2014/main" val="2050210727"/>
                  </a:ext>
                </a:extLst>
              </a:tr>
            </a:tbl>
          </a:graphicData>
        </a:graphic>
      </p:graphicFrame>
      <p:graphicFrame>
        <p:nvGraphicFramePr>
          <p:cNvPr id="6" name="Tabelle 5">
            <a:extLst>
              <a:ext uri="{FF2B5EF4-FFF2-40B4-BE49-F238E27FC236}">
                <a16:creationId xmlns:a16="http://schemas.microsoft.com/office/drawing/2014/main" id="{1B4A3037-E8FD-F598-9A29-2D91F034290B}"/>
              </a:ext>
            </a:extLst>
          </p:cNvPr>
          <p:cNvGraphicFramePr>
            <a:graphicFrameLocks noGrp="1"/>
          </p:cNvGraphicFramePr>
          <p:nvPr>
            <p:extLst>
              <p:ext uri="{D42A27DB-BD31-4B8C-83A1-F6EECF244321}">
                <p14:modId xmlns:p14="http://schemas.microsoft.com/office/powerpoint/2010/main" val="1856283668"/>
              </p:ext>
            </p:extLst>
          </p:nvPr>
        </p:nvGraphicFramePr>
        <p:xfrm>
          <a:off x="1130922" y="2880455"/>
          <a:ext cx="2865014" cy="502920"/>
        </p:xfrm>
        <a:graphic>
          <a:graphicData uri="http://schemas.openxmlformats.org/drawingml/2006/table">
            <a:tbl>
              <a:tblPr firstRow="1" bandRow="1"/>
              <a:tblGrid>
                <a:gridCol w="2865014">
                  <a:extLst>
                    <a:ext uri="{9D8B030D-6E8A-4147-A177-3AD203B41FA5}">
                      <a16:colId xmlns:a16="http://schemas.microsoft.com/office/drawing/2014/main" val="3256043942"/>
                    </a:ext>
                  </a:extLst>
                </a:gridCol>
              </a:tblGrid>
              <a:tr h="315087">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r>
                        <a:rPr lang="de-DE" sz="900" b="1" kern="1200" dirty="0">
                          <a:solidFill>
                            <a:schemeClr val="tx1"/>
                          </a:solidFill>
                          <a:latin typeface="+mn-lt"/>
                          <a:ea typeface="+mn-ea"/>
                          <a:cs typeface="+mn-cs"/>
                        </a:rPr>
                        <a:t>Projektauswahl</a:t>
                      </a:r>
                    </a:p>
                    <a:p>
                      <a:pPr marL="171450" indent="-171450" algn="ctr">
                        <a:buClr>
                          <a:schemeClr val="accent1"/>
                        </a:buClr>
                        <a:buFont typeface="Merriweather Sans Light" pitchFamily="2" charset="0"/>
                        <a:buChar char="▶"/>
                      </a:pPr>
                      <a:r>
                        <a:rPr lang="de-DE" sz="900" b="0" kern="1200" dirty="0">
                          <a:solidFill>
                            <a:schemeClr val="tx1"/>
                          </a:solidFill>
                          <a:latin typeface="+mn-lt"/>
                          <a:ea typeface="+mn-ea"/>
                          <a:cs typeface="+mn-cs"/>
                        </a:rPr>
                        <a:t>durch Expert*innen-Beirat und/ oder nach </a:t>
                      </a:r>
                    </a:p>
                    <a:p>
                      <a:pPr marL="0" indent="0" algn="ctr">
                        <a:buClr>
                          <a:schemeClr val="accent1"/>
                        </a:buClr>
                        <a:buFont typeface="Merriweather Sans Light" pitchFamily="2" charset="0"/>
                        <a:buNone/>
                      </a:pPr>
                      <a:r>
                        <a:rPr lang="de-DE" sz="900" b="0" kern="1200" dirty="0">
                          <a:solidFill>
                            <a:schemeClr val="tx1"/>
                          </a:solidFill>
                          <a:latin typeface="+mn-lt"/>
                          <a:ea typeface="+mn-ea"/>
                          <a:cs typeface="+mn-cs"/>
                        </a:rPr>
                        <a:t>festen Förderkriterien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67599">
                        <a:lumMod val="60000"/>
                        <a:lumOff val="40000"/>
                      </a:srgbClr>
                    </a:solidFill>
                  </a:tcPr>
                </a:tc>
                <a:extLst>
                  <a:ext uri="{0D108BD9-81ED-4DB2-BD59-A6C34878D82A}">
                    <a16:rowId xmlns:a16="http://schemas.microsoft.com/office/drawing/2014/main" val="2050210727"/>
                  </a:ext>
                </a:extLst>
              </a:tr>
            </a:tbl>
          </a:graphicData>
        </a:graphic>
      </p:graphicFrame>
      <p:sp>
        <p:nvSpPr>
          <p:cNvPr id="7" name="Ellipse 6">
            <a:extLst>
              <a:ext uri="{FF2B5EF4-FFF2-40B4-BE49-F238E27FC236}">
                <a16:creationId xmlns:a16="http://schemas.microsoft.com/office/drawing/2014/main" id="{42A522E2-0F85-74D4-7A96-5F2F46F1B808}"/>
              </a:ext>
            </a:extLst>
          </p:cNvPr>
          <p:cNvSpPr/>
          <p:nvPr/>
        </p:nvSpPr>
        <p:spPr>
          <a:xfrm>
            <a:off x="3845385" y="2776855"/>
            <a:ext cx="855719" cy="855719"/>
          </a:xfrm>
          <a:prstGeom prst="ellipse">
            <a:avLst/>
          </a:prstGeom>
          <a:solidFill>
            <a:srgbClr val="E81A33"/>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endParaRPr>
          </a:p>
        </p:txBody>
      </p:sp>
      <p:sp>
        <p:nvSpPr>
          <p:cNvPr id="8" name="Textfeld 7">
            <a:extLst>
              <a:ext uri="{FF2B5EF4-FFF2-40B4-BE49-F238E27FC236}">
                <a16:creationId xmlns:a16="http://schemas.microsoft.com/office/drawing/2014/main" id="{9A5F51AF-02D3-AD3F-243E-3C64FA0912C8}"/>
              </a:ext>
            </a:extLst>
          </p:cNvPr>
          <p:cNvSpPr txBox="1"/>
          <p:nvPr/>
        </p:nvSpPr>
        <p:spPr>
          <a:xfrm>
            <a:off x="3821146" y="2983265"/>
            <a:ext cx="879958" cy="400110"/>
          </a:xfrm>
          <a:prstGeom prst="rect">
            <a:avLst/>
          </a:prstGeom>
          <a:noFill/>
        </p:spPr>
        <p:txBody>
          <a:bodyPr wrap="square" rtlCol="0">
            <a:spAutoFit/>
          </a:bodyPr>
          <a:lstStyle/>
          <a:p>
            <a:pPr algn="ctr"/>
            <a:r>
              <a:rPr lang="de-DE" sz="1000" b="1" dirty="0">
                <a:solidFill>
                  <a:srgbClr val="F2F2F2"/>
                </a:solidFill>
                <a:cs typeface="Arial" panose="020B0604020202020204" pitchFamily="34" charset="0"/>
              </a:rPr>
              <a:t>Lokaler Klimafonds</a:t>
            </a:r>
          </a:p>
        </p:txBody>
      </p:sp>
      <p:graphicFrame>
        <p:nvGraphicFramePr>
          <p:cNvPr id="9" name="Tabelle 8">
            <a:extLst>
              <a:ext uri="{FF2B5EF4-FFF2-40B4-BE49-F238E27FC236}">
                <a16:creationId xmlns:a16="http://schemas.microsoft.com/office/drawing/2014/main" id="{F3F6CCF7-22C0-E55D-84AE-CCB8ADBB29BF}"/>
              </a:ext>
            </a:extLst>
          </p:cNvPr>
          <p:cNvGraphicFramePr>
            <a:graphicFrameLocks noGrp="1"/>
          </p:cNvGraphicFramePr>
          <p:nvPr>
            <p:extLst>
              <p:ext uri="{D42A27DB-BD31-4B8C-83A1-F6EECF244321}">
                <p14:modId xmlns:p14="http://schemas.microsoft.com/office/powerpoint/2010/main" val="2008080744"/>
              </p:ext>
            </p:extLst>
          </p:nvPr>
        </p:nvGraphicFramePr>
        <p:xfrm>
          <a:off x="1979712" y="1628339"/>
          <a:ext cx="4587064" cy="731520"/>
        </p:xfrm>
        <a:graphic>
          <a:graphicData uri="http://schemas.openxmlformats.org/drawingml/2006/table">
            <a:tbl>
              <a:tblPr firstRow="1" bandRow="1"/>
              <a:tblGrid>
                <a:gridCol w="2293532">
                  <a:extLst>
                    <a:ext uri="{9D8B030D-6E8A-4147-A177-3AD203B41FA5}">
                      <a16:colId xmlns:a16="http://schemas.microsoft.com/office/drawing/2014/main" val="3256043942"/>
                    </a:ext>
                  </a:extLst>
                </a:gridCol>
                <a:gridCol w="2293532">
                  <a:extLst>
                    <a:ext uri="{9D8B030D-6E8A-4147-A177-3AD203B41FA5}">
                      <a16:colId xmlns:a16="http://schemas.microsoft.com/office/drawing/2014/main" val="1095087430"/>
                    </a:ext>
                  </a:extLst>
                </a:gridCol>
              </a:tblGrid>
              <a:tr h="180399">
                <a:tc gridSpan="2">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r>
                        <a:rPr lang="de-DE" sz="900" b="1" dirty="0">
                          <a:solidFill>
                            <a:schemeClr val="tx1"/>
                          </a:solidFill>
                          <a:latin typeface="+mn-lt"/>
                        </a:rPr>
                        <a:t>Finanzierung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67599">
                        <a:lumMod val="60000"/>
                        <a:lumOff val="40000"/>
                      </a:srgbClr>
                    </a:solidFill>
                  </a:tcPr>
                </a:tc>
                <a:tc hMerge="1">
                  <a:txBody>
                    <a:bodyPr/>
                    <a:lstStyle/>
                    <a:p>
                      <a:pPr marL="171450" marR="0" lvl="0" indent="-171450" algn="l" defTabSz="80165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900" b="0" kern="1200" dirty="0">
                        <a:solidFill>
                          <a:schemeClr val="tx1"/>
                        </a:solidFill>
                        <a:latin typeface="Merriweather Sans Light" pitchFamily="2" charset="0"/>
                        <a:ea typeface="+mn-ea"/>
                        <a:cs typeface="+mn-cs"/>
                      </a:endParaRPr>
                    </a:p>
                  </a:txBody>
                  <a:tcPr>
                    <a:solidFill>
                      <a:srgbClr val="DAE3EB"/>
                    </a:solidFill>
                  </a:tcPr>
                </a:tc>
                <a:extLst>
                  <a:ext uri="{0D108BD9-81ED-4DB2-BD59-A6C34878D82A}">
                    <a16:rowId xmlns:a16="http://schemas.microsoft.com/office/drawing/2014/main" val="2050210727"/>
                  </a:ext>
                </a:extLst>
              </a:tr>
              <a:tr h="439484">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171450" marR="0" lvl="0" indent="-171450" algn="ctr" defTabSz="801654" rtl="0" eaLnBrk="1" fontAlgn="auto" latinLnBrk="0" hangingPunct="1">
                        <a:lnSpc>
                          <a:spcPct val="100000"/>
                        </a:lnSpc>
                        <a:spcBef>
                          <a:spcPts val="0"/>
                        </a:spcBef>
                        <a:spcAft>
                          <a:spcPts val="0"/>
                        </a:spcAft>
                        <a:buClr>
                          <a:schemeClr val="accent1"/>
                        </a:buClr>
                        <a:buSzTx/>
                        <a:buFont typeface="Merriweather Sans Light" pitchFamily="2" charset="0"/>
                        <a:buChar char="▶"/>
                        <a:tabLst/>
                        <a:defRPr/>
                      </a:pPr>
                      <a:r>
                        <a:rPr lang="de-DE" sz="900" b="0" kern="1200" dirty="0">
                          <a:solidFill>
                            <a:schemeClr val="tx1"/>
                          </a:solidFill>
                          <a:latin typeface="+mn-lt"/>
                          <a:ea typeface="+mn-ea"/>
                          <a:cs typeface="+mn-cs"/>
                        </a:rPr>
                        <a:t>Öffentliche Mittel </a:t>
                      </a:r>
                    </a:p>
                    <a:p>
                      <a:pPr marL="0" marR="0" lvl="0" indent="0" algn="ctr" defTabSz="801654" rtl="0" eaLnBrk="1" fontAlgn="auto" latinLnBrk="0" hangingPunct="1">
                        <a:lnSpc>
                          <a:spcPct val="100000"/>
                        </a:lnSpc>
                        <a:spcBef>
                          <a:spcPts val="0"/>
                        </a:spcBef>
                        <a:spcAft>
                          <a:spcPts val="0"/>
                        </a:spcAft>
                        <a:buClr>
                          <a:schemeClr val="accent1"/>
                        </a:buClr>
                        <a:buSzTx/>
                        <a:buFont typeface="Merriweather Sans Light" pitchFamily="2" charset="0"/>
                        <a:buNone/>
                        <a:tabLst/>
                        <a:defRPr/>
                      </a:pPr>
                      <a:r>
                        <a:rPr lang="de-DE" sz="900" b="0" kern="1200" dirty="0">
                          <a:solidFill>
                            <a:schemeClr val="tx1"/>
                          </a:solidFill>
                          <a:latin typeface="+mn-lt"/>
                          <a:ea typeface="+mn-ea"/>
                          <a:cs typeface="+mn-cs"/>
                        </a:rPr>
                        <a:t>(Eigenmittel der Kommune, </a:t>
                      </a:r>
                    </a:p>
                    <a:p>
                      <a:pPr marL="0" marR="0" lvl="0" indent="0" algn="ctr" defTabSz="801654" rtl="0" eaLnBrk="1" fontAlgn="auto" latinLnBrk="0" hangingPunct="1">
                        <a:lnSpc>
                          <a:spcPct val="100000"/>
                        </a:lnSpc>
                        <a:spcBef>
                          <a:spcPts val="0"/>
                        </a:spcBef>
                        <a:spcAft>
                          <a:spcPts val="0"/>
                        </a:spcAft>
                        <a:buClr>
                          <a:schemeClr val="accent1"/>
                        </a:buClr>
                        <a:buSzTx/>
                        <a:buFont typeface="Merriweather Sans Light" pitchFamily="2" charset="0"/>
                        <a:buNone/>
                        <a:tabLst/>
                        <a:defRPr/>
                      </a:pPr>
                      <a:r>
                        <a:rPr lang="de-DE" sz="900" b="0" kern="1200" dirty="0">
                          <a:solidFill>
                            <a:schemeClr val="tx1"/>
                          </a:solidFill>
                          <a:latin typeface="+mn-lt"/>
                          <a:ea typeface="+mn-ea"/>
                          <a:cs typeface="+mn-cs"/>
                        </a:rPr>
                        <a:t>Beiträge kommunaler Unternehmen)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67599">
                        <a:lumMod val="60000"/>
                        <a:lumOff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171450" marR="0" lvl="0" indent="-171450" algn="ctr" defTabSz="801654" rtl="0" eaLnBrk="1" fontAlgn="auto" latinLnBrk="0" hangingPunct="1">
                        <a:lnSpc>
                          <a:spcPct val="100000"/>
                        </a:lnSpc>
                        <a:spcBef>
                          <a:spcPts val="0"/>
                        </a:spcBef>
                        <a:spcAft>
                          <a:spcPts val="0"/>
                        </a:spcAft>
                        <a:buClr>
                          <a:schemeClr val="accent1"/>
                        </a:buClr>
                        <a:buSzTx/>
                        <a:buFont typeface="Merriweather Sans Light" pitchFamily="2" charset="0"/>
                        <a:buChar char="▶"/>
                        <a:tabLst/>
                        <a:defRPr/>
                      </a:pPr>
                      <a:r>
                        <a:rPr lang="de-DE" sz="900" b="0" kern="1200" dirty="0">
                          <a:solidFill>
                            <a:schemeClr val="tx1"/>
                          </a:solidFill>
                          <a:latin typeface="+mn-lt"/>
                          <a:ea typeface="+mn-ea"/>
                          <a:cs typeface="+mn-cs"/>
                        </a:rPr>
                        <a:t>Private Spenden </a:t>
                      </a:r>
                    </a:p>
                    <a:p>
                      <a:pPr marL="0" marR="0" lvl="0" indent="0" algn="ctr" defTabSz="801654" rtl="0" eaLnBrk="1" fontAlgn="auto" latinLnBrk="0" hangingPunct="1">
                        <a:lnSpc>
                          <a:spcPct val="100000"/>
                        </a:lnSpc>
                        <a:spcBef>
                          <a:spcPts val="0"/>
                        </a:spcBef>
                        <a:spcAft>
                          <a:spcPts val="0"/>
                        </a:spcAft>
                        <a:buClr>
                          <a:schemeClr val="accent1"/>
                        </a:buClr>
                        <a:buSzTx/>
                        <a:buFont typeface="Merriweather Sans Light" pitchFamily="2" charset="0"/>
                        <a:buNone/>
                        <a:tabLst/>
                        <a:defRPr/>
                      </a:pPr>
                      <a:r>
                        <a:rPr lang="de-DE" sz="900" b="0" kern="1200" dirty="0">
                          <a:solidFill>
                            <a:schemeClr val="tx1"/>
                          </a:solidFill>
                          <a:latin typeface="+mn-lt"/>
                          <a:ea typeface="+mn-ea"/>
                          <a:cs typeface="+mn-cs"/>
                        </a:rPr>
                        <a:t>(von Bürger*innen, </a:t>
                      </a:r>
                    </a:p>
                    <a:p>
                      <a:pPr marL="0" marR="0" lvl="0" indent="0" algn="ctr" defTabSz="801654" rtl="0" eaLnBrk="1" fontAlgn="auto" latinLnBrk="0" hangingPunct="1">
                        <a:lnSpc>
                          <a:spcPct val="100000"/>
                        </a:lnSpc>
                        <a:spcBef>
                          <a:spcPts val="0"/>
                        </a:spcBef>
                        <a:spcAft>
                          <a:spcPts val="0"/>
                        </a:spcAft>
                        <a:buClr>
                          <a:schemeClr val="accent1"/>
                        </a:buClr>
                        <a:buSzTx/>
                        <a:buFont typeface="Merriweather Sans Light" pitchFamily="2" charset="0"/>
                        <a:buNone/>
                        <a:tabLst/>
                        <a:defRPr/>
                      </a:pPr>
                      <a:r>
                        <a:rPr lang="de-DE" sz="900" b="0" kern="1200" dirty="0">
                          <a:solidFill>
                            <a:schemeClr val="tx1"/>
                          </a:solidFill>
                          <a:latin typeface="+mn-lt"/>
                          <a:ea typeface="+mn-ea"/>
                          <a:cs typeface="+mn-cs"/>
                        </a:rPr>
                        <a:t>Unternehmen)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67599">
                        <a:lumMod val="60000"/>
                        <a:lumOff val="40000"/>
                      </a:srgbClr>
                    </a:solidFill>
                  </a:tcPr>
                </a:tc>
                <a:extLst>
                  <a:ext uri="{0D108BD9-81ED-4DB2-BD59-A6C34878D82A}">
                    <a16:rowId xmlns:a16="http://schemas.microsoft.com/office/drawing/2014/main" val="1530281215"/>
                  </a:ext>
                </a:extLst>
              </a:tr>
            </a:tbl>
          </a:graphicData>
        </a:graphic>
      </p:graphicFrame>
      <p:graphicFrame>
        <p:nvGraphicFramePr>
          <p:cNvPr id="10" name="Tabelle 9">
            <a:extLst>
              <a:ext uri="{FF2B5EF4-FFF2-40B4-BE49-F238E27FC236}">
                <a16:creationId xmlns:a16="http://schemas.microsoft.com/office/drawing/2014/main" id="{40FA54E4-4705-6D03-8351-61ACA0B3A5EB}"/>
              </a:ext>
            </a:extLst>
          </p:cNvPr>
          <p:cNvGraphicFramePr>
            <a:graphicFrameLocks noGrp="1"/>
          </p:cNvGraphicFramePr>
          <p:nvPr>
            <p:extLst>
              <p:ext uri="{D42A27DB-BD31-4B8C-83A1-F6EECF244321}">
                <p14:modId xmlns:p14="http://schemas.microsoft.com/office/powerpoint/2010/main" val="2513273545"/>
              </p:ext>
            </p:extLst>
          </p:nvPr>
        </p:nvGraphicFramePr>
        <p:xfrm>
          <a:off x="2727385" y="4052371"/>
          <a:ext cx="3091718" cy="502920"/>
        </p:xfrm>
        <a:graphic>
          <a:graphicData uri="http://schemas.openxmlformats.org/drawingml/2006/table">
            <a:tbl>
              <a:tblPr firstRow="1" bandRow="1"/>
              <a:tblGrid>
                <a:gridCol w="3091718">
                  <a:extLst>
                    <a:ext uri="{9D8B030D-6E8A-4147-A177-3AD203B41FA5}">
                      <a16:colId xmlns:a16="http://schemas.microsoft.com/office/drawing/2014/main" val="3256043942"/>
                    </a:ext>
                  </a:extLst>
                </a:gridCol>
              </a:tblGrid>
              <a:tr h="315087">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r>
                        <a:rPr lang="de-DE" sz="900" b="1" kern="1200" dirty="0">
                          <a:solidFill>
                            <a:schemeClr val="tx1"/>
                          </a:solidFill>
                          <a:latin typeface="+mn-lt"/>
                          <a:ea typeface="+mn-ea"/>
                          <a:cs typeface="+mn-cs"/>
                        </a:rPr>
                        <a:t>Förderung lokaler Klimaprojekte</a:t>
                      </a:r>
                    </a:p>
                    <a:p>
                      <a:pPr marL="171450" indent="-171450" algn="ctr">
                        <a:buClr>
                          <a:schemeClr val="accent1"/>
                        </a:buClr>
                        <a:buFont typeface="Merriweather Sans Light" pitchFamily="2" charset="0"/>
                        <a:buChar char="▶"/>
                      </a:pPr>
                      <a:r>
                        <a:rPr lang="de-DE" sz="900" b="0" kern="1200" dirty="0">
                          <a:solidFill>
                            <a:schemeClr val="tx1"/>
                          </a:solidFill>
                          <a:latin typeface="+mn-lt"/>
                          <a:ea typeface="+mn-ea"/>
                          <a:cs typeface="+mn-cs"/>
                        </a:rPr>
                        <a:t>von Bürger*innen, Vereinen, Unternehmen, öffentlichen Einrichtungen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67599">
                        <a:lumMod val="60000"/>
                        <a:lumOff val="40000"/>
                      </a:srgbClr>
                    </a:solidFill>
                  </a:tcPr>
                </a:tc>
                <a:extLst>
                  <a:ext uri="{0D108BD9-81ED-4DB2-BD59-A6C34878D82A}">
                    <a16:rowId xmlns:a16="http://schemas.microsoft.com/office/drawing/2014/main" val="2050210727"/>
                  </a:ext>
                </a:extLst>
              </a:tr>
            </a:tbl>
          </a:graphicData>
        </a:graphic>
      </p:graphicFrame>
      <p:cxnSp>
        <p:nvCxnSpPr>
          <p:cNvPr id="11" name="Gerade Verbindung mit Pfeil 10">
            <a:extLst>
              <a:ext uri="{FF2B5EF4-FFF2-40B4-BE49-F238E27FC236}">
                <a16:creationId xmlns:a16="http://schemas.microsoft.com/office/drawing/2014/main" id="{D3D96EBD-31D7-B415-FD83-089E4ED2B9B2}"/>
              </a:ext>
            </a:extLst>
          </p:cNvPr>
          <p:cNvCxnSpPr>
            <a:cxnSpLocks/>
          </p:cNvCxnSpPr>
          <p:nvPr/>
        </p:nvCxnSpPr>
        <p:spPr>
          <a:xfrm>
            <a:off x="4261125" y="2396580"/>
            <a:ext cx="0" cy="349896"/>
          </a:xfrm>
          <a:prstGeom prst="straightConnector1">
            <a:avLst/>
          </a:prstGeom>
          <a:noFill/>
          <a:ln w="28575" cap="flat" cmpd="sng" algn="ctr">
            <a:solidFill>
              <a:srgbClr val="FFA728"/>
            </a:solidFill>
            <a:prstDash val="solid"/>
            <a:miter lim="800000"/>
            <a:headEnd type="none" w="med" len="med"/>
            <a:tailEnd type="arrow" w="med" len="med"/>
          </a:ln>
          <a:effectLst/>
        </p:spPr>
      </p:cxnSp>
      <p:cxnSp>
        <p:nvCxnSpPr>
          <p:cNvPr id="12" name="Gerade Verbindung mit Pfeil 11">
            <a:extLst>
              <a:ext uri="{FF2B5EF4-FFF2-40B4-BE49-F238E27FC236}">
                <a16:creationId xmlns:a16="http://schemas.microsoft.com/office/drawing/2014/main" id="{272128DA-CED5-7A06-CF55-93EAD7EADE04}"/>
              </a:ext>
            </a:extLst>
          </p:cNvPr>
          <p:cNvCxnSpPr>
            <a:cxnSpLocks/>
          </p:cNvCxnSpPr>
          <p:nvPr/>
        </p:nvCxnSpPr>
        <p:spPr>
          <a:xfrm>
            <a:off x="4273244" y="3667740"/>
            <a:ext cx="0" cy="349896"/>
          </a:xfrm>
          <a:prstGeom prst="straightConnector1">
            <a:avLst/>
          </a:prstGeom>
          <a:noFill/>
          <a:ln w="28575" cap="flat" cmpd="sng" algn="ctr">
            <a:solidFill>
              <a:srgbClr val="FFA728"/>
            </a:solidFill>
            <a:prstDash val="solid"/>
            <a:miter lim="800000"/>
            <a:headEnd type="none" w="med" len="med"/>
            <a:tailEnd type="arrow" w="med" len="med"/>
          </a:ln>
          <a:effectLst/>
        </p:spPr>
      </p:cxnSp>
    </p:spTree>
    <p:extLst>
      <p:ext uri="{BB962C8B-B14F-4D97-AF65-F5344CB8AC3E}">
        <p14:creationId xmlns:p14="http://schemas.microsoft.com/office/powerpoint/2010/main" val="883121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12</a:t>
            </a:fld>
            <a:endParaRPr lang="de-DE" dirty="0"/>
          </a:p>
        </p:txBody>
      </p:sp>
      <p:sp>
        <p:nvSpPr>
          <p:cNvPr id="2" name="Titel 1">
            <a:extLst>
              <a:ext uri="{FF2B5EF4-FFF2-40B4-BE49-F238E27FC236}">
                <a16:creationId xmlns:a16="http://schemas.microsoft.com/office/drawing/2014/main" id="{255BE80D-A164-4DC2-ABE8-CC7DD84EEED7}"/>
              </a:ext>
            </a:extLst>
          </p:cNvPr>
          <p:cNvSpPr>
            <a:spLocks noGrp="1"/>
          </p:cNvSpPr>
          <p:nvPr>
            <p:ph type="title"/>
          </p:nvPr>
        </p:nvSpPr>
        <p:spPr>
          <a:xfrm>
            <a:off x="323528" y="965355"/>
            <a:ext cx="3961338" cy="1171672"/>
          </a:xfrm>
        </p:spPr>
        <p:txBody>
          <a:bodyPr/>
          <a:lstStyle/>
          <a:p>
            <a:r>
              <a:rPr lang="de-DE" dirty="0"/>
              <a:t>Wie funktioniert die Projektauswahl? </a:t>
            </a:r>
          </a:p>
        </p:txBody>
      </p:sp>
      <p:pic>
        <p:nvPicPr>
          <p:cNvPr id="6" name="Grafik 5" descr="Ein Bild, das Wasser, Natur, Küste enthält.&#10;&#10;Automatisch generierte Beschreibung">
            <a:extLst>
              <a:ext uri="{FF2B5EF4-FFF2-40B4-BE49-F238E27FC236}">
                <a16:creationId xmlns:a16="http://schemas.microsoft.com/office/drawing/2014/main" id="{F985D784-A5FE-282B-E305-FB277D5A67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2000" y="-12424"/>
            <a:ext cx="4581061" cy="5155924"/>
          </a:xfrm>
          <a:prstGeom prst="rect">
            <a:avLst/>
          </a:prstGeom>
        </p:spPr>
      </p:pic>
      <p:sp>
        <p:nvSpPr>
          <p:cNvPr id="5" name="Textfeld 4">
            <a:extLst>
              <a:ext uri="{FF2B5EF4-FFF2-40B4-BE49-F238E27FC236}">
                <a16:creationId xmlns:a16="http://schemas.microsoft.com/office/drawing/2014/main" id="{B1BBCBE8-BC65-E15C-1950-948CBC578380}"/>
              </a:ext>
            </a:extLst>
          </p:cNvPr>
          <p:cNvSpPr txBox="1"/>
          <p:nvPr/>
        </p:nvSpPr>
        <p:spPr>
          <a:xfrm rot="16200000">
            <a:off x="6720188" y="2786990"/>
            <a:ext cx="4572000" cy="215444"/>
          </a:xfrm>
          <a:prstGeom prst="rect">
            <a:avLst/>
          </a:prstGeom>
          <a:noFill/>
        </p:spPr>
        <p:txBody>
          <a:bodyPr wrap="square">
            <a:spAutoFit/>
          </a:bodyPr>
          <a:lstStyle/>
          <a:p>
            <a:r>
              <a:rPr lang="de-DE" sz="800" dirty="0">
                <a:solidFill>
                  <a:schemeClr val="bg1"/>
                </a:solidFill>
              </a:rPr>
              <a:t>© Chang Qing – unsplash.com</a:t>
            </a:r>
          </a:p>
        </p:txBody>
      </p:sp>
    </p:spTree>
    <p:extLst>
      <p:ext uri="{BB962C8B-B14F-4D97-AF65-F5344CB8AC3E}">
        <p14:creationId xmlns:p14="http://schemas.microsoft.com/office/powerpoint/2010/main" val="2931347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070B603-FEF3-5A30-35C5-D1ECD169F6DB}"/>
              </a:ext>
            </a:extLst>
          </p:cNvPr>
          <p:cNvSpPr>
            <a:spLocks noGrp="1"/>
          </p:cNvSpPr>
          <p:nvPr>
            <p:ph type="sldNum" sz="quarter" idx="16"/>
          </p:nvPr>
        </p:nvSpPr>
        <p:spPr/>
        <p:txBody>
          <a:bodyPr/>
          <a:lstStyle/>
          <a:p>
            <a:fld id="{DB97557C-07F1-4F6F-B2A1-37771CCEF5CA}" type="slidenum">
              <a:rPr lang="de-DE" smtClean="0"/>
              <a:pPr/>
              <a:t>13</a:t>
            </a:fld>
            <a:endParaRPr lang="de-DE" dirty="0"/>
          </a:p>
        </p:txBody>
      </p:sp>
      <p:sp>
        <p:nvSpPr>
          <p:cNvPr id="4" name="Titel 3">
            <a:extLst>
              <a:ext uri="{FF2B5EF4-FFF2-40B4-BE49-F238E27FC236}">
                <a16:creationId xmlns:a16="http://schemas.microsoft.com/office/drawing/2014/main" id="{D8847D2B-7702-AF9A-A91E-7AEE4694677B}"/>
              </a:ext>
            </a:extLst>
          </p:cNvPr>
          <p:cNvSpPr>
            <a:spLocks noGrp="1"/>
          </p:cNvSpPr>
          <p:nvPr>
            <p:ph type="title"/>
          </p:nvPr>
        </p:nvSpPr>
        <p:spPr/>
        <p:txBody>
          <a:bodyPr/>
          <a:lstStyle/>
          <a:p>
            <a:r>
              <a:rPr lang="de-DE" sz="2800" b="1" dirty="0"/>
              <a:t>Und so werden unsere lokalen Klimaschutzprojekte ausgewählt:</a:t>
            </a:r>
            <a:br>
              <a:rPr lang="de-DE" sz="2800" b="1" dirty="0"/>
            </a:br>
            <a:endParaRPr lang="de-DE" dirty="0"/>
          </a:p>
        </p:txBody>
      </p:sp>
      <p:sp>
        <p:nvSpPr>
          <p:cNvPr id="5"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6" name="Textfeld 5">
            <a:extLst>
              <a:ext uri="{FF2B5EF4-FFF2-40B4-BE49-F238E27FC236}">
                <a16:creationId xmlns:a16="http://schemas.microsoft.com/office/drawing/2014/main" id="{E83B0380-EDB8-DD94-AB06-3CEF45B418AD}"/>
              </a:ext>
            </a:extLst>
          </p:cNvPr>
          <p:cNvSpPr txBox="1"/>
          <p:nvPr/>
        </p:nvSpPr>
        <p:spPr>
          <a:xfrm>
            <a:off x="911961" y="1275606"/>
            <a:ext cx="5604255" cy="1338828"/>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b="1" dirty="0"/>
          </a:p>
          <a:p>
            <a:endParaRPr lang="de-DE" dirty="0"/>
          </a:p>
        </p:txBody>
      </p:sp>
      <p:sp>
        <p:nvSpPr>
          <p:cNvPr id="7" name="Rechteck 6">
            <a:extLst>
              <a:ext uri="{FF2B5EF4-FFF2-40B4-BE49-F238E27FC236}">
                <a16:creationId xmlns:a16="http://schemas.microsoft.com/office/drawing/2014/main" id="{AC45CAC2-E27C-FC00-F817-38E0BCB1A2E1}"/>
              </a:ext>
            </a:extLst>
          </p:cNvPr>
          <p:cNvSpPr/>
          <p:nvPr/>
        </p:nvSpPr>
        <p:spPr>
          <a:xfrm>
            <a:off x="874689" y="1786988"/>
            <a:ext cx="1645241" cy="864096"/>
          </a:xfrm>
          <a:prstGeom prst="rect">
            <a:avLst/>
          </a:prstGeom>
          <a:solidFill>
            <a:srgbClr val="00B0F0">
              <a:alpha val="6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Eingang der </a:t>
            </a:r>
            <a:br>
              <a:rPr lang="de-DE" dirty="0"/>
            </a:br>
            <a:r>
              <a:rPr lang="de-DE" dirty="0"/>
              <a:t>Projekte</a:t>
            </a:r>
          </a:p>
        </p:txBody>
      </p:sp>
      <p:sp>
        <p:nvSpPr>
          <p:cNvPr id="8" name="Pfeil: nach rechts 7">
            <a:extLst>
              <a:ext uri="{FF2B5EF4-FFF2-40B4-BE49-F238E27FC236}">
                <a16:creationId xmlns:a16="http://schemas.microsoft.com/office/drawing/2014/main" id="{A2769FB3-19CD-9FCD-B0ED-A39978AFE376}"/>
              </a:ext>
            </a:extLst>
          </p:cNvPr>
          <p:cNvSpPr/>
          <p:nvPr/>
        </p:nvSpPr>
        <p:spPr>
          <a:xfrm>
            <a:off x="2815870" y="2026965"/>
            <a:ext cx="288032" cy="432048"/>
          </a:xfrm>
          <a:prstGeom prst="rightArrow">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8">
            <a:extLst>
              <a:ext uri="{FF2B5EF4-FFF2-40B4-BE49-F238E27FC236}">
                <a16:creationId xmlns:a16="http://schemas.microsoft.com/office/drawing/2014/main" id="{4C1F5177-3903-857A-32A9-21D6EB1C4024}"/>
              </a:ext>
            </a:extLst>
          </p:cNvPr>
          <p:cNvSpPr/>
          <p:nvPr/>
        </p:nvSpPr>
        <p:spPr>
          <a:xfrm>
            <a:off x="3335280" y="1786988"/>
            <a:ext cx="1893505" cy="864096"/>
          </a:xfrm>
          <a:prstGeom prst="rect">
            <a:avLst/>
          </a:prstGeom>
          <a:solidFill>
            <a:srgbClr val="00B0F0">
              <a:alpha val="6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Fachliche Vorauswahl durch die Verwaltung</a:t>
            </a:r>
          </a:p>
        </p:txBody>
      </p:sp>
      <p:sp>
        <p:nvSpPr>
          <p:cNvPr id="10" name="Pfeil: nach rechts 9">
            <a:extLst>
              <a:ext uri="{FF2B5EF4-FFF2-40B4-BE49-F238E27FC236}">
                <a16:creationId xmlns:a16="http://schemas.microsoft.com/office/drawing/2014/main" id="{AE27E3AB-495C-BC60-7518-EA627F5469C2}"/>
              </a:ext>
            </a:extLst>
          </p:cNvPr>
          <p:cNvSpPr/>
          <p:nvPr/>
        </p:nvSpPr>
        <p:spPr>
          <a:xfrm>
            <a:off x="5529187" y="2026965"/>
            <a:ext cx="288032" cy="432048"/>
          </a:xfrm>
          <a:prstGeom prst="rightArrow">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10">
            <a:extLst>
              <a:ext uri="{FF2B5EF4-FFF2-40B4-BE49-F238E27FC236}">
                <a16:creationId xmlns:a16="http://schemas.microsoft.com/office/drawing/2014/main" id="{858EEBDB-56F6-587A-0CE4-1CF50BE6B0D3}"/>
              </a:ext>
            </a:extLst>
          </p:cNvPr>
          <p:cNvSpPr/>
          <p:nvPr/>
        </p:nvSpPr>
        <p:spPr>
          <a:xfrm>
            <a:off x="6044134" y="1786988"/>
            <a:ext cx="1798459" cy="864096"/>
          </a:xfrm>
          <a:prstGeom prst="rect">
            <a:avLst/>
          </a:prstGeom>
          <a:solidFill>
            <a:srgbClr val="00B0F0">
              <a:alpha val="6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Jurysitzung – Auswahl der Projekte </a:t>
            </a:r>
          </a:p>
        </p:txBody>
      </p:sp>
      <p:sp>
        <p:nvSpPr>
          <p:cNvPr id="12" name="Pfeil: nach rechts 11">
            <a:extLst>
              <a:ext uri="{FF2B5EF4-FFF2-40B4-BE49-F238E27FC236}">
                <a16:creationId xmlns:a16="http://schemas.microsoft.com/office/drawing/2014/main" id="{E9F9BE0E-0C1A-4A93-064B-6ED2E32E22A1}"/>
              </a:ext>
            </a:extLst>
          </p:cNvPr>
          <p:cNvSpPr/>
          <p:nvPr/>
        </p:nvSpPr>
        <p:spPr>
          <a:xfrm>
            <a:off x="8140747" y="2034328"/>
            <a:ext cx="288032" cy="432048"/>
          </a:xfrm>
          <a:prstGeom prst="rightArrow">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Pfeil: nach rechts 13">
            <a:extLst>
              <a:ext uri="{FF2B5EF4-FFF2-40B4-BE49-F238E27FC236}">
                <a16:creationId xmlns:a16="http://schemas.microsoft.com/office/drawing/2014/main" id="{965A6DEF-F66F-785A-464D-E58D354449AE}"/>
              </a:ext>
            </a:extLst>
          </p:cNvPr>
          <p:cNvSpPr/>
          <p:nvPr/>
        </p:nvSpPr>
        <p:spPr>
          <a:xfrm>
            <a:off x="4835130" y="3596083"/>
            <a:ext cx="288032" cy="432048"/>
          </a:xfrm>
          <a:prstGeom prst="rightArrow">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Rechteck 16">
            <a:extLst>
              <a:ext uri="{FF2B5EF4-FFF2-40B4-BE49-F238E27FC236}">
                <a16:creationId xmlns:a16="http://schemas.microsoft.com/office/drawing/2014/main" id="{F8C648DF-5DF1-2CEC-FE90-034AF51CBB2C}"/>
              </a:ext>
            </a:extLst>
          </p:cNvPr>
          <p:cNvSpPr/>
          <p:nvPr/>
        </p:nvSpPr>
        <p:spPr>
          <a:xfrm>
            <a:off x="2488194" y="3435846"/>
            <a:ext cx="1798459" cy="864096"/>
          </a:xfrm>
          <a:prstGeom prst="rect">
            <a:avLst/>
          </a:prstGeom>
          <a:solidFill>
            <a:srgbClr val="00B0F0">
              <a:alpha val="6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Online-Voting zur finalen Auswahl der geförderten Projekte</a:t>
            </a:r>
          </a:p>
        </p:txBody>
      </p:sp>
      <p:sp>
        <p:nvSpPr>
          <p:cNvPr id="18" name="Rechteck 17">
            <a:extLst>
              <a:ext uri="{FF2B5EF4-FFF2-40B4-BE49-F238E27FC236}">
                <a16:creationId xmlns:a16="http://schemas.microsoft.com/office/drawing/2014/main" id="{9B5ADBE6-75DD-10B2-AE27-F5AA19E2B951}"/>
              </a:ext>
            </a:extLst>
          </p:cNvPr>
          <p:cNvSpPr/>
          <p:nvPr/>
        </p:nvSpPr>
        <p:spPr>
          <a:xfrm>
            <a:off x="5449454" y="3435846"/>
            <a:ext cx="1798459" cy="864096"/>
          </a:xfrm>
          <a:prstGeom prst="rect">
            <a:avLst/>
          </a:prstGeom>
          <a:solidFill>
            <a:srgbClr val="00B0F0">
              <a:alpha val="6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0000"/>
                </a:solidFill>
              </a:rPr>
              <a:t>Bekanntgabe der Projekte, Beginn der Umsetzung</a:t>
            </a:r>
          </a:p>
        </p:txBody>
      </p:sp>
      <p:sp>
        <p:nvSpPr>
          <p:cNvPr id="19" name="Pfeil: nach rechts 18">
            <a:extLst>
              <a:ext uri="{FF2B5EF4-FFF2-40B4-BE49-F238E27FC236}">
                <a16:creationId xmlns:a16="http://schemas.microsoft.com/office/drawing/2014/main" id="{6ED1E6D2-301A-629B-DCF9-803FA948F6E9}"/>
              </a:ext>
            </a:extLst>
          </p:cNvPr>
          <p:cNvSpPr/>
          <p:nvPr/>
        </p:nvSpPr>
        <p:spPr>
          <a:xfrm>
            <a:off x="1954810" y="3596083"/>
            <a:ext cx="288032" cy="432048"/>
          </a:xfrm>
          <a:prstGeom prst="rightArrow">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669751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14</a:t>
            </a:fld>
            <a:endParaRPr lang="de-DE" dirty="0"/>
          </a:p>
        </p:txBody>
      </p:sp>
      <p:sp>
        <p:nvSpPr>
          <p:cNvPr id="2" name="Titel 1">
            <a:extLst>
              <a:ext uri="{FF2B5EF4-FFF2-40B4-BE49-F238E27FC236}">
                <a16:creationId xmlns:a16="http://schemas.microsoft.com/office/drawing/2014/main" id="{255BE80D-A164-4DC2-ABE8-CC7DD84EEED7}"/>
              </a:ext>
            </a:extLst>
          </p:cNvPr>
          <p:cNvSpPr>
            <a:spLocks noGrp="1"/>
          </p:cNvSpPr>
          <p:nvPr>
            <p:ph type="title"/>
          </p:nvPr>
        </p:nvSpPr>
        <p:spPr>
          <a:xfrm>
            <a:off x="540450" y="965355"/>
            <a:ext cx="3744416" cy="1171672"/>
          </a:xfrm>
        </p:spPr>
        <p:txBody>
          <a:bodyPr/>
          <a:lstStyle/>
          <a:p>
            <a:r>
              <a:rPr lang="de-DE" dirty="0"/>
              <a:t>Wie sehen die nächsten Schritte aus? </a:t>
            </a:r>
          </a:p>
        </p:txBody>
      </p:sp>
      <p:pic>
        <p:nvPicPr>
          <p:cNvPr id="6" name="Grafik 5" descr="Ein Bild, das Berg, Himmel, Gras, draußen enthält.&#10;&#10;Automatisch generierte Beschreibung">
            <a:extLst>
              <a:ext uri="{FF2B5EF4-FFF2-40B4-BE49-F238E27FC236}">
                <a16:creationId xmlns:a16="http://schemas.microsoft.com/office/drawing/2014/main" id="{65F8E591-5179-9FD9-9586-C8BDEA8964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2000" y="0"/>
            <a:ext cx="4595206" cy="5143500"/>
          </a:xfrm>
          <a:prstGeom prst="rect">
            <a:avLst/>
          </a:prstGeom>
        </p:spPr>
      </p:pic>
      <p:sp>
        <p:nvSpPr>
          <p:cNvPr id="5" name="Textfeld 4">
            <a:extLst>
              <a:ext uri="{FF2B5EF4-FFF2-40B4-BE49-F238E27FC236}">
                <a16:creationId xmlns:a16="http://schemas.microsoft.com/office/drawing/2014/main" id="{45E27160-D727-9CF3-97E3-C0E29411C828}"/>
              </a:ext>
            </a:extLst>
          </p:cNvPr>
          <p:cNvSpPr txBox="1"/>
          <p:nvPr/>
        </p:nvSpPr>
        <p:spPr>
          <a:xfrm rot="16200000">
            <a:off x="6727195" y="2749778"/>
            <a:ext cx="4572000" cy="215444"/>
          </a:xfrm>
          <a:prstGeom prst="rect">
            <a:avLst/>
          </a:prstGeom>
          <a:noFill/>
        </p:spPr>
        <p:txBody>
          <a:bodyPr wrap="square">
            <a:spAutoFit/>
          </a:bodyPr>
          <a:lstStyle/>
          <a:p>
            <a:r>
              <a:rPr lang="de-DE" sz="800" dirty="0">
                <a:solidFill>
                  <a:schemeClr val="bg1"/>
                </a:solidFill>
              </a:rPr>
              <a:t>© John Silliman – unsplash.com</a:t>
            </a:r>
          </a:p>
        </p:txBody>
      </p:sp>
    </p:spTree>
    <p:extLst>
      <p:ext uri="{BB962C8B-B14F-4D97-AF65-F5344CB8AC3E}">
        <p14:creationId xmlns:p14="http://schemas.microsoft.com/office/powerpoint/2010/main" val="4036705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15</a:t>
            </a:fld>
            <a:endParaRPr lang="de-DE" dirty="0"/>
          </a:p>
        </p:txBody>
      </p:sp>
      <p:sp>
        <p:nvSpPr>
          <p:cNvPr id="5" name="Textfeld 4">
            <a:extLst>
              <a:ext uri="{FF2B5EF4-FFF2-40B4-BE49-F238E27FC236}">
                <a16:creationId xmlns:a16="http://schemas.microsoft.com/office/drawing/2014/main" id="{E83B0380-EDB8-DD94-AB06-3CEF45B418AD}"/>
              </a:ext>
            </a:extLst>
          </p:cNvPr>
          <p:cNvSpPr txBox="1"/>
          <p:nvPr/>
        </p:nvSpPr>
        <p:spPr>
          <a:xfrm>
            <a:off x="911961" y="1275606"/>
            <a:ext cx="5604255" cy="1338828"/>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b="1" dirty="0"/>
          </a:p>
          <a:p>
            <a:endParaRPr lang="de-DE" dirty="0"/>
          </a:p>
        </p:txBody>
      </p:sp>
      <p:sp>
        <p:nvSpPr>
          <p:cNvPr id="8" name="Textfeld 7">
            <a:extLst>
              <a:ext uri="{FF2B5EF4-FFF2-40B4-BE49-F238E27FC236}">
                <a16:creationId xmlns:a16="http://schemas.microsoft.com/office/drawing/2014/main" id="{B826AC52-A89A-8190-0ACC-5EEC9709BC6C}"/>
              </a:ext>
            </a:extLst>
          </p:cNvPr>
          <p:cNvSpPr txBox="1"/>
          <p:nvPr/>
        </p:nvSpPr>
        <p:spPr>
          <a:xfrm>
            <a:off x="4788024" y="267494"/>
            <a:ext cx="4120718" cy="4455066"/>
          </a:xfrm>
          <a:prstGeom prst="rect">
            <a:avLst/>
          </a:prstGeom>
          <a:noFill/>
        </p:spPr>
        <p:txBody>
          <a:bodyPr wrap="square" rtlCol="0">
            <a:spAutoFit/>
          </a:bodyPr>
          <a:lstStyle/>
          <a:p>
            <a:r>
              <a:rPr lang="de-DE" b="1" dirty="0">
                <a:latin typeface="+mj-lt"/>
              </a:rPr>
              <a:t>Schritt 1: </a:t>
            </a:r>
            <a:r>
              <a:rPr lang="de-DE" dirty="0">
                <a:latin typeface="+mj-lt"/>
              </a:rPr>
              <a:t>xx.xx. offizieller Start des Klimafonds</a:t>
            </a:r>
          </a:p>
          <a:p>
            <a:endParaRPr lang="de-DE" dirty="0">
              <a:latin typeface="+mj-lt"/>
            </a:endParaRPr>
          </a:p>
          <a:p>
            <a:r>
              <a:rPr lang="de-DE" b="1" dirty="0">
                <a:latin typeface="+mj-lt"/>
              </a:rPr>
              <a:t>Schritt 2: </a:t>
            </a:r>
            <a:r>
              <a:rPr lang="de-DE" dirty="0">
                <a:latin typeface="+mj-lt"/>
              </a:rPr>
              <a:t>Ab xx.xx. </a:t>
            </a:r>
          </a:p>
          <a:p>
            <a:endParaRPr lang="de-DE" dirty="0">
              <a:latin typeface="+mj-lt"/>
            </a:endParaRPr>
          </a:p>
          <a:p>
            <a:pPr marL="285750" indent="-285750">
              <a:buFont typeface="Arial" panose="020B0604020202020204" pitchFamily="34" charset="0"/>
              <a:buChar char="•"/>
            </a:pPr>
            <a:r>
              <a:rPr lang="de-DE" dirty="0">
                <a:latin typeface="+mj-lt"/>
              </a:rPr>
              <a:t>Start der Website und weiteren Öffentlichkeitsarbeit via Social Media und  Pressearbeit</a:t>
            </a:r>
          </a:p>
          <a:p>
            <a:pPr marL="285750" indent="-285750">
              <a:buFont typeface="Arial" panose="020B0604020202020204" pitchFamily="34" charset="0"/>
              <a:buChar char="•"/>
            </a:pPr>
            <a:r>
              <a:rPr lang="de-DE" dirty="0">
                <a:latin typeface="+mj-lt"/>
              </a:rPr>
              <a:t>Kontinuierliche Möglichkeit zur Einreichung von Projekten</a:t>
            </a:r>
          </a:p>
          <a:p>
            <a:pPr marL="285750" indent="-285750">
              <a:buFont typeface="Arial" panose="020B0604020202020204" pitchFamily="34" charset="0"/>
              <a:buChar char="•"/>
            </a:pPr>
            <a:r>
              <a:rPr lang="de-DE" dirty="0">
                <a:latin typeface="+mj-lt"/>
              </a:rPr>
              <a:t>Kontinuierliches Einwerben von Spenden</a:t>
            </a:r>
          </a:p>
          <a:p>
            <a:endParaRPr lang="de-DE" dirty="0">
              <a:latin typeface="+mj-lt"/>
            </a:endParaRPr>
          </a:p>
          <a:p>
            <a:r>
              <a:rPr lang="de-DE" b="1" dirty="0">
                <a:latin typeface="+mj-lt"/>
              </a:rPr>
              <a:t>Schritt 3: </a:t>
            </a:r>
            <a:r>
              <a:rPr lang="de-DE" dirty="0">
                <a:latin typeface="+mj-lt"/>
              </a:rPr>
              <a:t>xx.xx. Sitzung der Jury zur Auswahl der Projekte</a:t>
            </a:r>
          </a:p>
          <a:p>
            <a:endParaRPr lang="de-DE" dirty="0">
              <a:latin typeface="+mj-lt"/>
            </a:endParaRPr>
          </a:p>
          <a:p>
            <a:r>
              <a:rPr lang="de-DE" b="1" dirty="0">
                <a:latin typeface="+mj-lt"/>
              </a:rPr>
              <a:t>Schritt 4: </a:t>
            </a:r>
            <a:r>
              <a:rPr lang="de-DE" dirty="0">
                <a:latin typeface="+mj-lt"/>
              </a:rPr>
              <a:t>ab xx.xx.  </a:t>
            </a:r>
          </a:p>
          <a:p>
            <a:endParaRPr lang="de-DE" dirty="0">
              <a:latin typeface="+mj-lt"/>
            </a:endParaRPr>
          </a:p>
          <a:p>
            <a:pPr marL="285750" indent="-285750">
              <a:buFont typeface="Arial" panose="020B0604020202020204" pitchFamily="34" charset="0"/>
              <a:buChar char="•"/>
            </a:pPr>
            <a:r>
              <a:rPr lang="de-DE" dirty="0">
                <a:latin typeface="+mj-lt"/>
              </a:rPr>
              <a:t>Bekanntgabe der Projektauswahl</a:t>
            </a:r>
          </a:p>
          <a:p>
            <a:pPr marL="285750" indent="-285750">
              <a:buFont typeface="Arial" panose="020B0604020202020204" pitchFamily="34" charset="0"/>
              <a:buChar char="•"/>
            </a:pPr>
            <a:r>
              <a:rPr lang="de-DE" dirty="0">
                <a:latin typeface="+mj-lt"/>
              </a:rPr>
              <a:t>Projektumsetzung</a:t>
            </a:r>
          </a:p>
          <a:p>
            <a:pPr marL="285750" indent="-285750">
              <a:buFont typeface="Arial" panose="020B0604020202020204" pitchFamily="34" charset="0"/>
              <a:buChar char="•"/>
            </a:pPr>
            <a:r>
              <a:rPr lang="de-DE" dirty="0">
                <a:latin typeface="+mj-lt"/>
              </a:rPr>
              <a:t>Akquise neuer Projektvorschläge</a:t>
            </a:r>
          </a:p>
          <a:p>
            <a:pPr marL="285750" indent="-285750">
              <a:buFont typeface="Arial" panose="020B0604020202020204" pitchFamily="34" charset="0"/>
              <a:buChar char="•"/>
            </a:pPr>
            <a:r>
              <a:rPr lang="de-DE" dirty="0">
                <a:latin typeface="+mj-lt"/>
              </a:rPr>
              <a:t>Kontinuierliches Einwerben von Spenden</a:t>
            </a:r>
          </a:p>
          <a:p>
            <a:pPr marL="285750" indent="-285750">
              <a:buFont typeface="Arial" panose="020B0604020202020204" pitchFamily="34" charset="0"/>
              <a:buChar char="•"/>
            </a:pPr>
            <a:endParaRPr lang="de-DE" dirty="0"/>
          </a:p>
        </p:txBody>
      </p:sp>
      <p:pic>
        <p:nvPicPr>
          <p:cNvPr id="7" name="Grafik 6" descr="Ein Bild, das Baum, Pflanze enthält.&#10;&#10;Automatisch generierte Beschreibung">
            <a:extLst>
              <a:ext uri="{FF2B5EF4-FFF2-40B4-BE49-F238E27FC236}">
                <a16:creationId xmlns:a16="http://schemas.microsoft.com/office/drawing/2014/main" id="{13017696-3F1E-8E74-19F6-51FD8A396A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0"/>
            <a:ext cx="4572000" cy="5143500"/>
          </a:xfrm>
          <a:prstGeom prst="rect">
            <a:avLst/>
          </a:prstGeom>
        </p:spPr>
      </p:pic>
      <p:sp>
        <p:nvSpPr>
          <p:cNvPr id="2" name="Textfeld 1">
            <a:extLst>
              <a:ext uri="{FF2B5EF4-FFF2-40B4-BE49-F238E27FC236}">
                <a16:creationId xmlns:a16="http://schemas.microsoft.com/office/drawing/2014/main" id="{EF6F0355-BDB1-FE8F-F571-4579191AF1CA}"/>
              </a:ext>
            </a:extLst>
          </p:cNvPr>
          <p:cNvSpPr txBox="1"/>
          <p:nvPr/>
        </p:nvSpPr>
        <p:spPr>
          <a:xfrm rot="16200000">
            <a:off x="2092010" y="2661796"/>
            <a:ext cx="4572000" cy="215444"/>
          </a:xfrm>
          <a:prstGeom prst="rect">
            <a:avLst/>
          </a:prstGeom>
          <a:noFill/>
        </p:spPr>
        <p:txBody>
          <a:bodyPr wrap="square">
            <a:spAutoFit/>
          </a:bodyPr>
          <a:lstStyle/>
          <a:p>
            <a:r>
              <a:rPr lang="de-DE" sz="800" dirty="0">
                <a:solidFill>
                  <a:schemeClr val="bg1"/>
                </a:solidFill>
              </a:rPr>
              <a:t>© Sergei Akulich – unsplash.com</a:t>
            </a:r>
          </a:p>
        </p:txBody>
      </p:sp>
    </p:spTree>
    <p:extLst>
      <p:ext uri="{BB962C8B-B14F-4D97-AF65-F5344CB8AC3E}">
        <p14:creationId xmlns:p14="http://schemas.microsoft.com/office/powerpoint/2010/main" val="305747224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16</a:t>
            </a:fld>
            <a:endParaRPr lang="de-DE" dirty="0"/>
          </a:p>
        </p:txBody>
      </p:sp>
      <p:sp>
        <p:nvSpPr>
          <p:cNvPr id="2" name="Titel 1">
            <a:extLst>
              <a:ext uri="{FF2B5EF4-FFF2-40B4-BE49-F238E27FC236}">
                <a16:creationId xmlns:a16="http://schemas.microsoft.com/office/drawing/2014/main" id="{255BE80D-A164-4DC2-ABE8-CC7DD84EEED7}"/>
              </a:ext>
            </a:extLst>
          </p:cNvPr>
          <p:cNvSpPr>
            <a:spLocks noGrp="1"/>
          </p:cNvSpPr>
          <p:nvPr>
            <p:ph type="title"/>
          </p:nvPr>
        </p:nvSpPr>
        <p:spPr>
          <a:xfrm>
            <a:off x="911961" y="339502"/>
            <a:ext cx="7576005" cy="1171672"/>
          </a:xfrm>
        </p:spPr>
        <p:txBody>
          <a:bodyPr/>
          <a:lstStyle/>
          <a:p>
            <a:r>
              <a:rPr lang="de-DE" dirty="0"/>
              <a:t>Annex: Sichtbarkeit für ihr Unternehmen</a:t>
            </a:r>
          </a:p>
        </p:txBody>
      </p:sp>
      <p:sp>
        <p:nvSpPr>
          <p:cNvPr id="10" name="Rechteck 9">
            <a:extLst>
              <a:ext uri="{FF2B5EF4-FFF2-40B4-BE49-F238E27FC236}">
                <a16:creationId xmlns:a16="http://schemas.microsoft.com/office/drawing/2014/main" id="{2D37A573-1782-4FAD-6E76-C118803EB04B}"/>
              </a:ext>
            </a:extLst>
          </p:cNvPr>
          <p:cNvSpPr/>
          <p:nvPr/>
        </p:nvSpPr>
        <p:spPr>
          <a:xfrm>
            <a:off x="911961" y="1522243"/>
            <a:ext cx="5256584" cy="3024336"/>
          </a:xfrm>
          <a:prstGeom prst="rect">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Ellipse 10">
            <a:extLst>
              <a:ext uri="{FF2B5EF4-FFF2-40B4-BE49-F238E27FC236}">
                <a16:creationId xmlns:a16="http://schemas.microsoft.com/office/drawing/2014/main" id="{494E6D63-72E5-64C4-51FB-AE3954499E2B}"/>
              </a:ext>
            </a:extLst>
          </p:cNvPr>
          <p:cNvSpPr/>
          <p:nvPr/>
        </p:nvSpPr>
        <p:spPr>
          <a:xfrm>
            <a:off x="3648265" y="2649573"/>
            <a:ext cx="2448272" cy="165618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de-DE" dirty="0"/>
          </a:p>
        </p:txBody>
      </p:sp>
      <p:sp>
        <p:nvSpPr>
          <p:cNvPr id="12" name="Rechteck 11">
            <a:extLst>
              <a:ext uri="{FF2B5EF4-FFF2-40B4-BE49-F238E27FC236}">
                <a16:creationId xmlns:a16="http://schemas.microsoft.com/office/drawing/2014/main" id="{3AD650EE-A9FC-5D14-F659-CCBFF4E0522E}"/>
              </a:ext>
            </a:extLst>
          </p:cNvPr>
          <p:cNvSpPr/>
          <p:nvPr/>
        </p:nvSpPr>
        <p:spPr>
          <a:xfrm>
            <a:off x="4080313" y="3081621"/>
            <a:ext cx="1584176" cy="877202"/>
          </a:xfrm>
          <a:prstGeom prst="rect">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Logo Unternehmen xy</a:t>
            </a:r>
          </a:p>
        </p:txBody>
      </p:sp>
      <p:sp>
        <p:nvSpPr>
          <p:cNvPr id="13" name="Pfeil: nach links 12">
            <a:extLst>
              <a:ext uri="{FF2B5EF4-FFF2-40B4-BE49-F238E27FC236}">
                <a16:creationId xmlns:a16="http://schemas.microsoft.com/office/drawing/2014/main" id="{DA386655-2BA2-A841-5CCF-1AD3760BF8BD}"/>
              </a:ext>
            </a:extLst>
          </p:cNvPr>
          <p:cNvSpPr/>
          <p:nvPr/>
        </p:nvSpPr>
        <p:spPr>
          <a:xfrm>
            <a:off x="6347801" y="1779662"/>
            <a:ext cx="792088" cy="432048"/>
          </a:xfrm>
          <a:prstGeom prst="leftArrow">
            <a:avLst/>
          </a:prstGeom>
          <a:solidFill>
            <a:schemeClr val="bg2">
              <a:lumMod val="5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Pfeil: nach links 13">
            <a:extLst>
              <a:ext uri="{FF2B5EF4-FFF2-40B4-BE49-F238E27FC236}">
                <a16:creationId xmlns:a16="http://schemas.microsoft.com/office/drawing/2014/main" id="{263B0CC3-B58D-4A02-DCA2-EC57FB25E259}"/>
              </a:ext>
            </a:extLst>
          </p:cNvPr>
          <p:cNvSpPr/>
          <p:nvPr/>
        </p:nvSpPr>
        <p:spPr>
          <a:xfrm>
            <a:off x="6347801" y="3304198"/>
            <a:ext cx="792088" cy="432048"/>
          </a:xfrm>
          <a:prstGeom prst="leftArrow">
            <a:avLst/>
          </a:prstGeom>
          <a:solidFill>
            <a:schemeClr val="bg2">
              <a:lumMod val="5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Textfeld 14">
            <a:extLst>
              <a:ext uri="{FF2B5EF4-FFF2-40B4-BE49-F238E27FC236}">
                <a16:creationId xmlns:a16="http://schemas.microsoft.com/office/drawing/2014/main" id="{88033B34-FB9B-067F-BC78-C021232E133C}"/>
              </a:ext>
            </a:extLst>
          </p:cNvPr>
          <p:cNvSpPr txBox="1"/>
          <p:nvPr/>
        </p:nvSpPr>
        <p:spPr>
          <a:xfrm>
            <a:off x="7219257" y="1867546"/>
            <a:ext cx="1296144" cy="300082"/>
          </a:xfrm>
          <a:prstGeom prst="rect">
            <a:avLst/>
          </a:prstGeom>
          <a:noFill/>
        </p:spPr>
        <p:txBody>
          <a:bodyPr wrap="square" rtlCol="0">
            <a:spAutoFit/>
          </a:bodyPr>
          <a:lstStyle/>
          <a:p>
            <a:r>
              <a:rPr lang="de-DE" dirty="0"/>
              <a:t>Ihre Website</a:t>
            </a:r>
          </a:p>
        </p:txBody>
      </p:sp>
      <p:sp>
        <p:nvSpPr>
          <p:cNvPr id="16" name="Textfeld 15">
            <a:extLst>
              <a:ext uri="{FF2B5EF4-FFF2-40B4-BE49-F238E27FC236}">
                <a16:creationId xmlns:a16="http://schemas.microsoft.com/office/drawing/2014/main" id="{7A22B8C9-562F-8FD6-12BF-D6E40D717B2B}"/>
              </a:ext>
            </a:extLst>
          </p:cNvPr>
          <p:cNvSpPr txBox="1"/>
          <p:nvPr/>
        </p:nvSpPr>
        <p:spPr>
          <a:xfrm>
            <a:off x="7219257" y="3162431"/>
            <a:ext cx="1501327" cy="715581"/>
          </a:xfrm>
          <a:prstGeom prst="rect">
            <a:avLst/>
          </a:prstGeom>
          <a:noFill/>
        </p:spPr>
        <p:txBody>
          <a:bodyPr wrap="square" rtlCol="0">
            <a:spAutoFit/>
          </a:bodyPr>
          <a:lstStyle/>
          <a:p>
            <a:r>
              <a:rPr lang="de-DE" dirty="0"/>
              <a:t>Unternehmens-logo des Unternehmens</a:t>
            </a:r>
          </a:p>
        </p:txBody>
      </p:sp>
    </p:spTree>
    <p:extLst>
      <p:ext uri="{BB962C8B-B14F-4D97-AF65-F5344CB8AC3E}">
        <p14:creationId xmlns:p14="http://schemas.microsoft.com/office/powerpoint/2010/main" val="3440853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4D82894-559A-FCF1-5CAA-F218E9EBA8DF}"/>
              </a:ext>
            </a:extLst>
          </p:cNvPr>
          <p:cNvSpPr>
            <a:spLocks noGrp="1"/>
          </p:cNvSpPr>
          <p:nvPr>
            <p:ph type="body" sz="quarter" idx="13"/>
          </p:nvPr>
        </p:nvSpPr>
        <p:spPr/>
        <p:txBody>
          <a:bodyPr/>
          <a:lstStyle/>
          <a:p>
            <a:pPr marL="0" indent="0">
              <a:buNone/>
            </a:pPr>
            <a:r>
              <a:rPr lang="de-DE" sz="1800" dirty="0"/>
              <a:t>Wir freuen uns, mit Ihnen in Kontakt zu treten. Melden Sie sich jederzeit bei Ihrem persönlichen Ansprechpartner / Ihrer persönlichen Ansprechpartnerin: </a:t>
            </a:r>
          </a:p>
          <a:p>
            <a:pPr marL="0" indent="0">
              <a:buNone/>
            </a:pPr>
            <a:endParaRPr lang="de-DE" sz="1800" dirty="0"/>
          </a:p>
          <a:p>
            <a:pPr marL="0" indent="0">
              <a:buNone/>
            </a:pPr>
            <a:r>
              <a:rPr lang="de-DE" sz="1800" dirty="0"/>
              <a:t>Funktion</a:t>
            </a:r>
          </a:p>
          <a:p>
            <a:pPr marL="0" indent="0">
              <a:buNone/>
            </a:pPr>
            <a:r>
              <a:rPr lang="de-DE" sz="1800" dirty="0"/>
              <a:t>Name</a:t>
            </a:r>
          </a:p>
          <a:p>
            <a:pPr marL="0" indent="0">
              <a:buNone/>
            </a:pPr>
            <a:r>
              <a:rPr lang="de-DE" sz="1800" dirty="0"/>
              <a:t>Telefonnummer</a:t>
            </a:r>
          </a:p>
          <a:p>
            <a:pPr marL="0" indent="0">
              <a:buNone/>
            </a:pPr>
            <a:r>
              <a:rPr lang="de-DE" sz="1800" dirty="0"/>
              <a:t>Mailadresse</a:t>
            </a:r>
          </a:p>
          <a:p>
            <a:pPr marL="0" indent="0">
              <a:buNone/>
            </a:pPr>
            <a:r>
              <a:rPr lang="de-DE" sz="1800" dirty="0"/>
              <a:t>[ggf. Foto hinzufügen</a:t>
            </a:r>
            <a:endParaRPr lang="de-DE" dirty="0"/>
          </a:p>
        </p:txBody>
      </p:sp>
      <p:sp>
        <p:nvSpPr>
          <p:cNvPr id="3" name="Foliennummernplatzhalter 2">
            <a:extLst>
              <a:ext uri="{FF2B5EF4-FFF2-40B4-BE49-F238E27FC236}">
                <a16:creationId xmlns:a16="http://schemas.microsoft.com/office/drawing/2014/main" id="{C65818B3-6B15-0565-883D-E2D40970F019}"/>
              </a:ext>
            </a:extLst>
          </p:cNvPr>
          <p:cNvSpPr>
            <a:spLocks noGrp="1"/>
          </p:cNvSpPr>
          <p:nvPr>
            <p:ph type="sldNum" sz="quarter" idx="16"/>
          </p:nvPr>
        </p:nvSpPr>
        <p:spPr/>
        <p:txBody>
          <a:bodyPr/>
          <a:lstStyle/>
          <a:p>
            <a:fld id="{DB97557C-07F1-4F6F-B2A1-37771CCEF5CA}" type="slidenum">
              <a:rPr lang="de-DE" smtClean="0"/>
              <a:pPr/>
              <a:t>17</a:t>
            </a:fld>
            <a:endParaRPr lang="de-DE" dirty="0"/>
          </a:p>
        </p:txBody>
      </p:sp>
      <p:sp>
        <p:nvSpPr>
          <p:cNvPr id="4" name="Titel 3">
            <a:extLst>
              <a:ext uri="{FF2B5EF4-FFF2-40B4-BE49-F238E27FC236}">
                <a16:creationId xmlns:a16="http://schemas.microsoft.com/office/drawing/2014/main" id="{E0B672C7-F722-7825-C195-03392117C1F2}"/>
              </a:ext>
            </a:extLst>
          </p:cNvPr>
          <p:cNvSpPr>
            <a:spLocks noGrp="1"/>
          </p:cNvSpPr>
          <p:nvPr>
            <p:ph type="title"/>
          </p:nvPr>
        </p:nvSpPr>
        <p:spPr/>
        <p:txBody>
          <a:bodyPr/>
          <a:lstStyle/>
          <a:p>
            <a:r>
              <a:rPr lang="de-DE" dirty="0"/>
              <a:t>Sie wollen sich beim Klimafonds engagieren? </a:t>
            </a:r>
          </a:p>
        </p:txBody>
      </p:sp>
    </p:spTree>
    <p:extLst>
      <p:ext uri="{BB962C8B-B14F-4D97-AF65-F5344CB8AC3E}">
        <p14:creationId xmlns:p14="http://schemas.microsoft.com/office/powerpoint/2010/main" val="3463607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20B6C51-959E-4E68-ADA0-FAE931EB5C1B}"/>
              </a:ext>
            </a:extLst>
          </p:cNvPr>
          <p:cNvSpPr>
            <a:spLocks noGrp="1"/>
          </p:cNvSpPr>
          <p:nvPr>
            <p:ph type="body" sz="quarter" idx="13"/>
          </p:nvPr>
        </p:nvSpPr>
        <p:spPr/>
        <p:txBody>
          <a:bodyPr/>
          <a:lstStyle/>
          <a:p>
            <a:pPr marL="285750" indent="-285750">
              <a:buFont typeface="Arial" panose="020B0604020202020204" pitchFamily="34" charset="0"/>
              <a:buChar char="•"/>
            </a:pPr>
            <a:r>
              <a:rPr lang="de-DE" sz="1400" dirty="0"/>
              <a:t>Der Foliensatz dient nur als Grundlage für eine lokale Ansprache von Unternehmen. Die Folien sollten für den Gebrauch in den Kommunen angepasst werden! </a:t>
            </a:r>
          </a:p>
          <a:p>
            <a:pPr marL="285750" indent="-285750">
              <a:buFont typeface="Arial" panose="020B0604020202020204" pitchFamily="34" charset="0"/>
              <a:buChar char="•"/>
            </a:pPr>
            <a:r>
              <a:rPr lang="de-DE" sz="1400" dirty="0"/>
              <a:t>Es werden wesentliche relevante Themen vorgestellt und auch angetextet – damit wird die Basis gelegt, damit Sie eine vollständige und motivierende Präsentation erstellen können.</a:t>
            </a:r>
          </a:p>
          <a:p>
            <a:pPr marL="285750" indent="-285750">
              <a:buFont typeface="Arial" panose="020B0604020202020204" pitchFamily="34" charset="0"/>
              <a:buChar char="•"/>
            </a:pPr>
            <a:r>
              <a:rPr lang="de-DE" sz="1400" dirty="0"/>
              <a:t>Das Bildmaterial ist nur beispielhaft und sollte durch lokale / eigene Bilder ersetzt werden.</a:t>
            </a:r>
          </a:p>
          <a:p>
            <a:pPr marL="285750" indent="-285750">
              <a:buFont typeface="Arial" panose="020B0604020202020204" pitchFamily="34" charset="0"/>
              <a:buChar char="•"/>
            </a:pPr>
            <a:r>
              <a:rPr lang="de-DE" sz="1400" dirty="0"/>
              <a:t>Generell gilt: Je mehr Kontext Sie bieten, desto mehr Vertrauen in das Projekt generieren Sie („ah, die haben sich ja wirklich was überlegt, das klingt solide und durchdacht“) . Allerdings sollten Sie die Unternehmen auch nicht mit zu vielen Informationen überfrachten und sich auf Kernaussagen konzentrieren. </a:t>
            </a:r>
          </a:p>
          <a:p>
            <a:pPr marL="285750" indent="-285750">
              <a:buFont typeface="Arial" panose="020B0604020202020204" pitchFamily="34" charset="0"/>
              <a:buChar char="•"/>
            </a:pPr>
            <a:r>
              <a:rPr lang="de-DE" sz="1400" b="1" dirty="0"/>
              <a:t>In den Notizen zu den Folien sind weitere Gedanken und Informationen zur Bearbeitung zu lesen </a:t>
            </a:r>
          </a:p>
          <a:p>
            <a:endParaRPr lang="de-DE" dirty="0"/>
          </a:p>
          <a:p>
            <a:endParaRPr lang="de-DE" dirty="0"/>
          </a:p>
        </p:txBody>
      </p:sp>
      <p:sp>
        <p:nvSpPr>
          <p:cNvPr id="2" name="Foliennummernplatzhalter 1">
            <a:extLst>
              <a:ext uri="{FF2B5EF4-FFF2-40B4-BE49-F238E27FC236}">
                <a16:creationId xmlns:a16="http://schemas.microsoft.com/office/drawing/2014/main" id="{4061A5CD-6AA5-4381-8C52-93BF15B15577}"/>
              </a:ext>
            </a:extLst>
          </p:cNvPr>
          <p:cNvSpPr>
            <a:spLocks noGrp="1"/>
          </p:cNvSpPr>
          <p:nvPr>
            <p:ph type="sldNum" sz="quarter" idx="16"/>
          </p:nvPr>
        </p:nvSpPr>
        <p:spPr/>
        <p:txBody>
          <a:bodyPr/>
          <a:lstStyle/>
          <a:p>
            <a:fld id="{DB97557C-07F1-4F6F-B2A1-37771CCEF5CA}" type="slidenum">
              <a:rPr lang="de-DE" smtClean="0"/>
              <a:pPr/>
              <a:t>1</a:t>
            </a:fld>
            <a:endParaRPr lang="de-DE" dirty="0"/>
          </a:p>
        </p:txBody>
      </p:sp>
      <p:sp>
        <p:nvSpPr>
          <p:cNvPr id="10" name="Titel 9">
            <a:extLst>
              <a:ext uri="{FF2B5EF4-FFF2-40B4-BE49-F238E27FC236}">
                <a16:creationId xmlns:a16="http://schemas.microsoft.com/office/drawing/2014/main" id="{20464AA8-9D2C-45AA-BE09-B215C27E42DE}"/>
              </a:ext>
            </a:extLst>
          </p:cNvPr>
          <p:cNvSpPr>
            <a:spLocks noGrp="1"/>
          </p:cNvSpPr>
          <p:nvPr>
            <p:ph type="title"/>
          </p:nvPr>
        </p:nvSpPr>
        <p:spPr/>
        <p:txBody>
          <a:bodyPr/>
          <a:lstStyle/>
          <a:p>
            <a:r>
              <a:rPr lang="de-DE" dirty="0"/>
              <a:t>Anleitung zu diesem Slidedeck</a:t>
            </a:r>
          </a:p>
        </p:txBody>
      </p:sp>
    </p:spTree>
    <p:extLst>
      <p:ext uri="{BB962C8B-B14F-4D97-AF65-F5344CB8AC3E}">
        <p14:creationId xmlns:p14="http://schemas.microsoft.com/office/powerpoint/2010/main" val="170320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p:txBody>
          <a:bodyPr/>
          <a:lstStyle/>
          <a:p>
            <a:r>
              <a:rPr lang="de-DE" dirty="0"/>
              <a:t>Eine </a:t>
            </a:r>
            <a:r>
              <a:rPr lang="de-DE" b="1" dirty="0"/>
              <a:t>innovative Idee </a:t>
            </a:r>
            <a:r>
              <a:rPr lang="de-DE" dirty="0"/>
              <a:t>für den Klimaschutz in xy, zu der alle Menschen in unserer Kommune aktiv beitragen können. </a:t>
            </a:r>
          </a:p>
          <a:p>
            <a:endParaRPr lang="de-DE" dirty="0"/>
          </a:p>
          <a:p>
            <a:r>
              <a:rPr lang="de-DE" dirty="0"/>
              <a:t>Eine </a:t>
            </a:r>
            <a:r>
              <a:rPr lang="de-DE" b="1" dirty="0"/>
              <a:t>Einladung an xy </a:t>
            </a:r>
            <a:r>
              <a:rPr lang="de-DE" dirty="0"/>
              <a:t>(Name des Unternehmens), sich in xy sichtbar für Nachhaltigkeit einzusetzen und zu einer wirkungsvollen Transformation beizutragen. </a:t>
            </a:r>
          </a:p>
          <a:p>
            <a:endParaRPr lang="de-DE" dirty="0"/>
          </a:p>
          <a:p>
            <a:r>
              <a:rPr lang="de-DE" dirty="0"/>
              <a:t>Eine </a:t>
            </a:r>
            <a:r>
              <a:rPr lang="de-DE" b="1" dirty="0"/>
              <a:t>Chance für ganz xy </a:t>
            </a:r>
            <a:r>
              <a:rPr lang="de-DE" dirty="0"/>
              <a:t>(Name der Kommune), gemeinsam an der Zukunft zu arbeiten. </a:t>
            </a:r>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2</a:t>
            </a:fld>
            <a:endParaRPr lang="de-DE" dirty="0"/>
          </a:p>
        </p:txBody>
      </p:sp>
      <p:sp>
        <p:nvSpPr>
          <p:cNvPr id="2" name="Titel 1">
            <a:extLst>
              <a:ext uri="{FF2B5EF4-FFF2-40B4-BE49-F238E27FC236}">
                <a16:creationId xmlns:a16="http://schemas.microsoft.com/office/drawing/2014/main" id="{255BE80D-A164-4DC2-ABE8-CC7DD84EEED7}"/>
              </a:ext>
            </a:extLst>
          </p:cNvPr>
          <p:cNvSpPr>
            <a:spLocks noGrp="1"/>
          </p:cNvSpPr>
          <p:nvPr>
            <p:ph type="title"/>
          </p:nvPr>
        </p:nvSpPr>
        <p:spPr>
          <a:xfrm>
            <a:off x="911961" y="334160"/>
            <a:ext cx="7576005" cy="1171672"/>
          </a:xfrm>
        </p:spPr>
        <p:txBody>
          <a:bodyPr/>
          <a:lstStyle/>
          <a:p>
            <a:r>
              <a:rPr lang="de-DE" dirty="0"/>
              <a:t>Gestatten: Der Klimafonds</a:t>
            </a:r>
          </a:p>
        </p:txBody>
      </p:sp>
    </p:spTree>
    <p:extLst>
      <p:ext uri="{BB962C8B-B14F-4D97-AF65-F5344CB8AC3E}">
        <p14:creationId xmlns:p14="http://schemas.microsoft.com/office/powerpoint/2010/main" val="3852211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E3D7EF14-4C26-4EA0-B1DA-55F784E3C680}"/>
              </a:ext>
            </a:extLst>
          </p:cNvPr>
          <p:cNvSpPr>
            <a:spLocks noGrp="1"/>
          </p:cNvSpPr>
          <p:nvPr>
            <p:ph type="body" sz="quarter" idx="13"/>
          </p:nvPr>
        </p:nvSpPr>
        <p:spPr>
          <a:xfrm>
            <a:off x="911961" y="1395046"/>
            <a:ext cx="5040040" cy="3264937"/>
          </a:xfrm>
        </p:spPr>
        <p:txBody>
          <a:bodyPr/>
          <a:lstStyle/>
          <a:p>
            <a:r>
              <a:rPr lang="de-DE" sz="1200" dirty="0"/>
              <a:t>Der Klimafonds ist ein </a:t>
            </a:r>
            <a:r>
              <a:rPr lang="de-DE" sz="1200" b="1" dirty="0"/>
              <a:t>Förderinstrument</a:t>
            </a:r>
            <a:r>
              <a:rPr lang="de-DE" sz="1200" dirty="0"/>
              <a:t>, mit dem Kommunen neue finanzielle Mittel für die Umsetzung von Klimaprojekten vor Ort erschließen. </a:t>
            </a:r>
          </a:p>
          <a:p>
            <a:endParaRPr lang="de-DE" sz="1200" dirty="0"/>
          </a:p>
          <a:p>
            <a:r>
              <a:rPr lang="de-DE" sz="1200" b="1" dirty="0"/>
              <a:t>Finanzierung des Klimafonds: </a:t>
            </a:r>
            <a:r>
              <a:rPr lang="de-DE" sz="1200" dirty="0"/>
              <a:t>Der Klimafonds wird zum einen durch kommunale Mittel finanziert, aber auch durch Spenden von Unternehmen, Privatpersonen, Stiftungen oder sonstigen Organisationen. </a:t>
            </a:r>
          </a:p>
          <a:p>
            <a:endParaRPr lang="de-DE" sz="1200" dirty="0"/>
          </a:p>
          <a:p>
            <a:r>
              <a:rPr lang="de-DE" sz="1200" b="1" dirty="0"/>
              <a:t>Projekte des Klimafonds: </a:t>
            </a:r>
            <a:r>
              <a:rPr lang="de-DE" sz="1200" dirty="0"/>
              <a:t>Mit dem Klimafonds werden Projekte gefördert, die dem Klimaschutz zugute kommen. Die Projekte finden in xy (lokale Kommune) statt, sind gemeinnützig und werden von lokalen Organisationen und Privatpersonen umgesetzt. </a:t>
            </a:r>
          </a:p>
          <a:p>
            <a:endParaRPr lang="de-DE" sz="1200" dirty="0"/>
          </a:p>
          <a:p>
            <a:r>
              <a:rPr lang="de-DE" sz="1200" b="1" dirty="0"/>
              <a:t>Wer profitiert vom Klimafonds? </a:t>
            </a:r>
            <a:r>
              <a:rPr lang="de-DE" sz="1200" dirty="0"/>
              <a:t>Zuerst die Projektträger*innen, die unkompliziert Mittel für ihre Projekte beantragen können. Aber auch die Spender*innen, die erlebbaren Klimaschutz fördern und gemeinsam beweisen, dass Engagement sich lohnt. Und nicht zuletzt: das Klima selbst. </a:t>
            </a:r>
          </a:p>
          <a:p>
            <a:pPr marL="285750" indent="-285750">
              <a:buFontTx/>
              <a:buChar char="-"/>
            </a:pPr>
            <a:endParaRPr lang="de-DE" sz="1000" dirty="0"/>
          </a:p>
          <a:p>
            <a:endParaRPr lang="de-DE" sz="1000" dirty="0"/>
          </a:p>
          <a:p>
            <a:endParaRPr lang="de-DE" sz="1000" dirty="0"/>
          </a:p>
          <a:p>
            <a:endParaRPr lang="de-DE" sz="1000" dirty="0"/>
          </a:p>
        </p:txBody>
      </p:sp>
      <p:sp>
        <p:nvSpPr>
          <p:cNvPr id="3" name="Foliennummernplatzhalter 2">
            <a:extLst>
              <a:ext uri="{FF2B5EF4-FFF2-40B4-BE49-F238E27FC236}">
                <a16:creationId xmlns:a16="http://schemas.microsoft.com/office/drawing/2014/main" id="{5A7C480C-DEAE-488B-8FF0-BE63B725AA21}"/>
              </a:ext>
            </a:extLst>
          </p:cNvPr>
          <p:cNvSpPr>
            <a:spLocks noGrp="1"/>
          </p:cNvSpPr>
          <p:nvPr>
            <p:ph type="sldNum" sz="quarter" idx="16"/>
          </p:nvPr>
        </p:nvSpPr>
        <p:spPr/>
        <p:txBody>
          <a:bodyPr/>
          <a:lstStyle/>
          <a:p>
            <a:fld id="{DB97557C-07F1-4F6F-B2A1-37771CCEF5CA}" type="slidenum">
              <a:rPr lang="de-DE" smtClean="0"/>
              <a:pPr/>
              <a:t>3</a:t>
            </a:fld>
            <a:endParaRPr lang="de-DE" dirty="0"/>
          </a:p>
        </p:txBody>
      </p:sp>
      <p:sp>
        <p:nvSpPr>
          <p:cNvPr id="5" name="Titel 4">
            <a:extLst>
              <a:ext uri="{FF2B5EF4-FFF2-40B4-BE49-F238E27FC236}">
                <a16:creationId xmlns:a16="http://schemas.microsoft.com/office/drawing/2014/main" id="{DA3E6B0A-361D-44E4-B4AA-B503019FBB51}"/>
              </a:ext>
            </a:extLst>
          </p:cNvPr>
          <p:cNvSpPr>
            <a:spLocks noGrp="1"/>
          </p:cNvSpPr>
          <p:nvPr>
            <p:ph type="title"/>
          </p:nvPr>
        </p:nvSpPr>
        <p:spPr>
          <a:xfrm>
            <a:off x="911961" y="334160"/>
            <a:ext cx="7576005" cy="1171672"/>
          </a:xfrm>
        </p:spPr>
        <p:txBody>
          <a:bodyPr/>
          <a:lstStyle/>
          <a:p>
            <a:pPr marL="0" indent="0">
              <a:buNone/>
            </a:pPr>
            <a:r>
              <a:rPr lang="de-DE" dirty="0"/>
              <a:t>Was ist der Klimafonds genau? </a:t>
            </a:r>
          </a:p>
        </p:txBody>
      </p:sp>
      <p:pic>
        <p:nvPicPr>
          <p:cNvPr id="2" name="Grafik 1">
            <a:extLst>
              <a:ext uri="{FF2B5EF4-FFF2-40B4-BE49-F238E27FC236}">
                <a16:creationId xmlns:a16="http://schemas.microsoft.com/office/drawing/2014/main" id="{7383C673-50C2-9E7F-287B-1D42703F7B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410317" y="-118311"/>
            <a:ext cx="2793546" cy="5277122"/>
          </a:xfrm>
          <a:prstGeom prst="rect">
            <a:avLst/>
          </a:prstGeom>
        </p:spPr>
      </p:pic>
      <p:sp>
        <p:nvSpPr>
          <p:cNvPr id="8" name="Textplatzhalter 16">
            <a:extLst>
              <a:ext uri="{FF2B5EF4-FFF2-40B4-BE49-F238E27FC236}">
                <a16:creationId xmlns:a16="http://schemas.microsoft.com/office/drawing/2014/main" id="{4466FCC2-9989-59C1-5933-952035E184E1}"/>
              </a:ext>
            </a:extLst>
          </p:cNvPr>
          <p:cNvSpPr txBox="1">
            <a:spLocks/>
          </p:cNvSpPr>
          <p:nvPr/>
        </p:nvSpPr>
        <p:spPr>
          <a:xfrm rot="16200000">
            <a:off x="7980925" y="3767608"/>
            <a:ext cx="2326149" cy="362383"/>
          </a:xfrm>
          <a:prstGeom prst="rect">
            <a:avLst/>
          </a:prstGeom>
        </p:spPr>
        <p:txBody>
          <a:bodyPr/>
          <a:lstStyle>
            <a:lvl1pPr marL="0" indent="0" algn="l" defTabSz="685800" rtl="0" eaLnBrk="1" latinLnBrk="0" hangingPunct="1">
              <a:lnSpc>
                <a:spcPct val="100000"/>
              </a:lnSpc>
              <a:spcBef>
                <a:spcPts val="450"/>
              </a:spcBef>
              <a:buClr>
                <a:schemeClr val="tx2"/>
              </a:buClr>
              <a:buSzPct val="110000"/>
              <a:buFontTx/>
              <a:buNone/>
              <a:defRPr sz="1800" b="0" kern="1200">
                <a:solidFill>
                  <a:schemeClr val="tx1"/>
                </a:solidFill>
                <a:latin typeface="Arial" panose="020B0604020202020204" pitchFamily="34" charset="0"/>
                <a:ea typeface="+mn-ea"/>
                <a:cs typeface="Arial" panose="020B0604020202020204" pitchFamily="34" charset="0"/>
              </a:defRPr>
            </a:lvl1pPr>
            <a:lvl2pPr marL="270000" indent="-270000" algn="l" defTabSz="685800" rtl="0" eaLnBrk="1" latinLnBrk="0" hangingPunct="1">
              <a:lnSpc>
                <a:spcPct val="100000"/>
              </a:lnSpc>
              <a:spcBef>
                <a:spcPts val="450"/>
              </a:spcBef>
              <a:buClr>
                <a:schemeClr val="accent4"/>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405000" indent="-270000" algn="l" defTabSz="685800" rtl="0" eaLnBrk="1" latinLnBrk="0" hangingPunct="1">
              <a:lnSpc>
                <a:spcPct val="10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3pPr>
            <a:lvl4pPr marL="594000" indent="-257175" algn="l" defTabSz="685800" rtl="0" eaLnBrk="1" latinLnBrk="0" hangingPunct="1">
              <a:lnSpc>
                <a:spcPct val="9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4pPr>
            <a:lvl5pPr marL="810000" indent="-257175" algn="l" defTabSz="685800" rtl="0" eaLnBrk="1" latinLnBrk="0" hangingPunct="1">
              <a:lnSpc>
                <a:spcPct val="9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800" dirty="0">
                <a:solidFill>
                  <a:schemeClr val="bg1"/>
                </a:solidFill>
                <a:latin typeface="+mn-lt"/>
              </a:rPr>
              <a:t>© Goutham Krishna – unsplash.com</a:t>
            </a:r>
          </a:p>
        </p:txBody>
      </p:sp>
    </p:spTree>
    <p:extLst>
      <p:ext uri="{BB962C8B-B14F-4D97-AF65-F5344CB8AC3E}">
        <p14:creationId xmlns:p14="http://schemas.microsoft.com/office/powerpoint/2010/main" val="693487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BD88D-FFA7-141B-BC43-E06A4E3B8793}"/>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E2EAD447-93DD-A66A-254F-9EE994C3E177}"/>
              </a:ext>
            </a:extLst>
          </p:cNvPr>
          <p:cNvSpPr>
            <a:spLocks noGrp="1"/>
          </p:cNvSpPr>
          <p:nvPr>
            <p:ph type="body" sz="quarter" idx="13"/>
          </p:nvPr>
        </p:nvSpPr>
        <p:spPr>
          <a:xfrm>
            <a:off x="911961" y="1395046"/>
            <a:ext cx="4385945" cy="3264937"/>
          </a:xfrm>
        </p:spPr>
        <p:txBody>
          <a:bodyPr/>
          <a:lstStyle/>
          <a:p>
            <a:pPr marL="285750" indent="-285750">
              <a:buFont typeface="Wingdings" panose="05000000000000000000" pitchFamily="2" charset="2"/>
              <a:buChar char="ü"/>
            </a:pPr>
            <a:r>
              <a:rPr lang="de-DE" sz="1400" dirty="0"/>
              <a:t>Der derzeit wohl innovativste Ansatz für kommunalen Klimaschutz in Deutschland</a:t>
            </a:r>
          </a:p>
          <a:p>
            <a:pPr marL="285750" indent="-285750">
              <a:buFont typeface="Wingdings" panose="05000000000000000000" pitchFamily="2" charset="2"/>
              <a:buChar char="ü"/>
            </a:pPr>
            <a:r>
              <a:rPr lang="de-DE" sz="1400" dirty="0"/>
              <a:t>ein Instrument, dass verschiedene Akteur*innen in unserer Kommune verbindet</a:t>
            </a:r>
          </a:p>
          <a:p>
            <a:pPr marL="285750" indent="-285750">
              <a:buFont typeface="Wingdings" panose="05000000000000000000" pitchFamily="2" charset="2"/>
              <a:buChar char="ü"/>
            </a:pPr>
            <a:r>
              <a:rPr lang="de-DE" sz="1400" dirty="0"/>
              <a:t>die Möglichkeit, Klimaschutz sichtbar, erlebbar und konkret zu machen</a:t>
            </a:r>
          </a:p>
          <a:p>
            <a:pPr marL="285750" indent="-285750">
              <a:buFont typeface="Wingdings" panose="05000000000000000000" pitchFamily="2" charset="2"/>
              <a:buChar char="ü"/>
            </a:pPr>
            <a:r>
              <a:rPr lang="de-DE" sz="1400" dirty="0"/>
              <a:t>Für lokale Klimaschutzakteur*innen die Möglichkeit, ihre Klimaschutzideen Wirklichkeit werden zu lassen</a:t>
            </a:r>
          </a:p>
          <a:p>
            <a:pPr marL="285750" indent="-285750">
              <a:buFont typeface="Wingdings" panose="05000000000000000000" pitchFamily="2" charset="2"/>
              <a:buChar char="ü"/>
            </a:pPr>
            <a:r>
              <a:rPr lang="de-DE" sz="1400" dirty="0"/>
              <a:t>Für Spender*innen das perfekte Instrument, um das eigene Klimaschutzengagement vor Ort sichtbar zu machen</a:t>
            </a:r>
          </a:p>
          <a:p>
            <a:pPr marL="285750" indent="-285750">
              <a:buFont typeface="Wingdings" panose="05000000000000000000" pitchFamily="2" charset="2"/>
              <a:buChar char="ü"/>
            </a:pPr>
            <a:r>
              <a:rPr lang="de-DE" sz="1400" dirty="0"/>
              <a:t>Ein Instrument, das zeigt, dass konkreter lokaler Klimaschutz funktioniert – und Kooperation sich lohnt! </a:t>
            </a:r>
          </a:p>
          <a:p>
            <a:endParaRPr lang="de-DE" sz="1000" dirty="0"/>
          </a:p>
          <a:p>
            <a:endParaRPr lang="de-DE" sz="1000" dirty="0"/>
          </a:p>
          <a:p>
            <a:endParaRPr lang="de-DE" sz="1000" dirty="0"/>
          </a:p>
        </p:txBody>
      </p:sp>
      <p:sp>
        <p:nvSpPr>
          <p:cNvPr id="3" name="Foliennummernplatzhalter 2">
            <a:extLst>
              <a:ext uri="{FF2B5EF4-FFF2-40B4-BE49-F238E27FC236}">
                <a16:creationId xmlns:a16="http://schemas.microsoft.com/office/drawing/2014/main" id="{F364EBB6-2465-D9CE-CCD3-5562F672C0E8}"/>
              </a:ext>
            </a:extLst>
          </p:cNvPr>
          <p:cNvSpPr>
            <a:spLocks noGrp="1"/>
          </p:cNvSpPr>
          <p:nvPr>
            <p:ph type="sldNum" sz="quarter" idx="16"/>
          </p:nvPr>
        </p:nvSpPr>
        <p:spPr/>
        <p:txBody>
          <a:bodyPr/>
          <a:lstStyle/>
          <a:p>
            <a:fld id="{DB97557C-07F1-4F6F-B2A1-37771CCEF5CA}" type="slidenum">
              <a:rPr lang="de-DE" smtClean="0"/>
              <a:pPr/>
              <a:t>4</a:t>
            </a:fld>
            <a:endParaRPr lang="de-DE" dirty="0"/>
          </a:p>
        </p:txBody>
      </p:sp>
      <p:sp>
        <p:nvSpPr>
          <p:cNvPr id="5" name="Titel 4">
            <a:extLst>
              <a:ext uri="{FF2B5EF4-FFF2-40B4-BE49-F238E27FC236}">
                <a16:creationId xmlns:a16="http://schemas.microsoft.com/office/drawing/2014/main" id="{05E89F70-54B3-16F3-3D19-8CBB918F58E8}"/>
              </a:ext>
            </a:extLst>
          </p:cNvPr>
          <p:cNvSpPr>
            <a:spLocks noGrp="1"/>
          </p:cNvSpPr>
          <p:nvPr>
            <p:ph type="title"/>
          </p:nvPr>
        </p:nvSpPr>
        <p:spPr>
          <a:xfrm>
            <a:off x="911961" y="334160"/>
            <a:ext cx="7576005" cy="1171672"/>
          </a:xfrm>
        </p:spPr>
        <p:txBody>
          <a:bodyPr/>
          <a:lstStyle/>
          <a:p>
            <a:pPr marL="0" indent="0">
              <a:buNone/>
            </a:pPr>
            <a:r>
              <a:rPr lang="de-DE" dirty="0"/>
              <a:t>Der Klimafonds ist… </a:t>
            </a:r>
          </a:p>
        </p:txBody>
      </p:sp>
      <p:sp>
        <p:nvSpPr>
          <p:cNvPr id="8" name="Textplatzhalter 16">
            <a:extLst>
              <a:ext uri="{FF2B5EF4-FFF2-40B4-BE49-F238E27FC236}">
                <a16:creationId xmlns:a16="http://schemas.microsoft.com/office/drawing/2014/main" id="{2FB60F7C-3783-8737-6816-791348844953}"/>
              </a:ext>
            </a:extLst>
          </p:cNvPr>
          <p:cNvSpPr txBox="1">
            <a:spLocks/>
          </p:cNvSpPr>
          <p:nvPr/>
        </p:nvSpPr>
        <p:spPr>
          <a:xfrm rot="16200000">
            <a:off x="7880128" y="3605133"/>
            <a:ext cx="2326149" cy="362383"/>
          </a:xfrm>
          <a:prstGeom prst="rect">
            <a:avLst/>
          </a:prstGeom>
        </p:spPr>
        <p:txBody>
          <a:bodyPr/>
          <a:lstStyle>
            <a:lvl1pPr marL="0" indent="0" algn="l" defTabSz="685800" rtl="0" eaLnBrk="1" latinLnBrk="0" hangingPunct="1">
              <a:lnSpc>
                <a:spcPct val="100000"/>
              </a:lnSpc>
              <a:spcBef>
                <a:spcPts val="450"/>
              </a:spcBef>
              <a:buClr>
                <a:schemeClr val="tx2"/>
              </a:buClr>
              <a:buSzPct val="110000"/>
              <a:buFontTx/>
              <a:buNone/>
              <a:defRPr sz="1800" b="0" kern="1200">
                <a:solidFill>
                  <a:schemeClr val="tx1"/>
                </a:solidFill>
                <a:latin typeface="Arial" panose="020B0604020202020204" pitchFamily="34" charset="0"/>
                <a:ea typeface="+mn-ea"/>
                <a:cs typeface="Arial" panose="020B0604020202020204" pitchFamily="34" charset="0"/>
              </a:defRPr>
            </a:lvl1pPr>
            <a:lvl2pPr marL="270000" indent="-270000" algn="l" defTabSz="685800" rtl="0" eaLnBrk="1" latinLnBrk="0" hangingPunct="1">
              <a:lnSpc>
                <a:spcPct val="100000"/>
              </a:lnSpc>
              <a:spcBef>
                <a:spcPts val="450"/>
              </a:spcBef>
              <a:buClr>
                <a:schemeClr val="accent4"/>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405000" indent="-270000" algn="l" defTabSz="685800" rtl="0" eaLnBrk="1" latinLnBrk="0" hangingPunct="1">
              <a:lnSpc>
                <a:spcPct val="10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3pPr>
            <a:lvl4pPr marL="594000" indent="-257175" algn="l" defTabSz="685800" rtl="0" eaLnBrk="1" latinLnBrk="0" hangingPunct="1">
              <a:lnSpc>
                <a:spcPct val="9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4pPr>
            <a:lvl5pPr marL="810000" indent="-257175" algn="l" defTabSz="685800" rtl="0" eaLnBrk="1" latinLnBrk="0" hangingPunct="1">
              <a:lnSpc>
                <a:spcPct val="9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800" dirty="0">
                <a:solidFill>
                  <a:schemeClr val="bg1"/>
                </a:solidFill>
                <a:latin typeface="+mj-lt"/>
              </a:rPr>
              <a:t>© Goutham Krishna – unsplash.com</a:t>
            </a:r>
          </a:p>
        </p:txBody>
      </p:sp>
      <p:pic>
        <p:nvPicPr>
          <p:cNvPr id="4" name="Grafik 3" descr="Ein Bild, das Text enthält.&#10;&#10;Automatisch generierte Beschreibung">
            <a:extLst>
              <a:ext uri="{FF2B5EF4-FFF2-40B4-BE49-F238E27FC236}">
                <a16:creationId xmlns:a16="http://schemas.microsoft.com/office/drawing/2014/main" id="{8DB33843-5647-0ED3-75E1-86D3E8BE15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724128" y="0"/>
            <a:ext cx="3600400" cy="5143500"/>
          </a:xfrm>
          <a:prstGeom prst="rect">
            <a:avLst/>
          </a:prstGeom>
        </p:spPr>
      </p:pic>
      <p:sp>
        <p:nvSpPr>
          <p:cNvPr id="9" name="Textfeld 8">
            <a:extLst>
              <a:ext uri="{FF2B5EF4-FFF2-40B4-BE49-F238E27FC236}">
                <a16:creationId xmlns:a16="http://schemas.microsoft.com/office/drawing/2014/main" id="{C5C504CE-3421-1711-11FB-7C429D69D77A}"/>
              </a:ext>
            </a:extLst>
          </p:cNvPr>
          <p:cNvSpPr txBox="1"/>
          <p:nvPr/>
        </p:nvSpPr>
        <p:spPr>
          <a:xfrm rot="16200000">
            <a:off x="6852509" y="2749778"/>
            <a:ext cx="4572000" cy="215444"/>
          </a:xfrm>
          <a:prstGeom prst="rect">
            <a:avLst/>
          </a:prstGeom>
          <a:noFill/>
        </p:spPr>
        <p:txBody>
          <a:bodyPr wrap="square">
            <a:spAutoFit/>
          </a:bodyPr>
          <a:lstStyle/>
          <a:p>
            <a:r>
              <a:rPr lang="de-DE" sz="800" dirty="0">
                <a:solidFill>
                  <a:schemeClr val="bg1"/>
                </a:solidFill>
              </a:rPr>
              <a:t>© Casey Horner – unsplash.com</a:t>
            </a:r>
          </a:p>
        </p:txBody>
      </p:sp>
    </p:spTree>
    <p:extLst>
      <p:ext uri="{BB962C8B-B14F-4D97-AF65-F5344CB8AC3E}">
        <p14:creationId xmlns:p14="http://schemas.microsoft.com/office/powerpoint/2010/main" val="3308219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5</a:t>
            </a:fld>
            <a:endParaRPr lang="de-DE" dirty="0"/>
          </a:p>
        </p:txBody>
      </p:sp>
      <p:sp>
        <p:nvSpPr>
          <p:cNvPr id="2" name="Titel 1">
            <a:extLst>
              <a:ext uri="{FF2B5EF4-FFF2-40B4-BE49-F238E27FC236}">
                <a16:creationId xmlns:a16="http://schemas.microsoft.com/office/drawing/2014/main" id="{255BE80D-A164-4DC2-ABE8-CC7DD84EEED7}"/>
              </a:ext>
            </a:extLst>
          </p:cNvPr>
          <p:cNvSpPr>
            <a:spLocks noGrp="1"/>
          </p:cNvSpPr>
          <p:nvPr>
            <p:ph type="title"/>
          </p:nvPr>
        </p:nvSpPr>
        <p:spPr>
          <a:xfrm>
            <a:off x="827584" y="941118"/>
            <a:ext cx="2939959" cy="1171672"/>
          </a:xfrm>
        </p:spPr>
        <p:txBody>
          <a:bodyPr/>
          <a:lstStyle/>
          <a:p>
            <a:r>
              <a:rPr lang="de-DE" dirty="0"/>
              <a:t>Warum brauchen wir einen Klimafonds in xy?</a:t>
            </a:r>
          </a:p>
        </p:txBody>
      </p:sp>
      <p:pic>
        <p:nvPicPr>
          <p:cNvPr id="6" name="Grafik 5" descr="Ein Bild, das Gras, Feld, draußen, Pflanze enthält.&#10;&#10;Automatisch generierte Beschreibung">
            <a:extLst>
              <a:ext uri="{FF2B5EF4-FFF2-40B4-BE49-F238E27FC236}">
                <a16:creationId xmlns:a16="http://schemas.microsoft.com/office/drawing/2014/main" id="{792E3667-7C31-9800-D8AE-42802E0110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433"/>
          <a:stretch/>
        </p:blipFill>
        <p:spPr>
          <a:xfrm>
            <a:off x="3059832" y="3072"/>
            <a:ext cx="6480721" cy="5140428"/>
          </a:xfrm>
          <a:prstGeom prst="rect">
            <a:avLst/>
          </a:prstGeom>
        </p:spPr>
      </p:pic>
      <p:sp>
        <p:nvSpPr>
          <p:cNvPr id="5" name="Textfeld 4">
            <a:extLst>
              <a:ext uri="{FF2B5EF4-FFF2-40B4-BE49-F238E27FC236}">
                <a16:creationId xmlns:a16="http://schemas.microsoft.com/office/drawing/2014/main" id="{3C3249E8-C143-368C-F90A-B8E27A358702}"/>
              </a:ext>
            </a:extLst>
          </p:cNvPr>
          <p:cNvSpPr txBox="1"/>
          <p:nvPr/>
        </p:nvSpPr>
        <p:spPr>
          <a:xfrm rot="16200000">
            <a:off x="7087598" y="2731104"/>
            <a:ext cx="4572000" cy="215444"/>
          </a:xfrm>
          <a:prstGeom prst="rect">
            <a:avLst/>
          </a:prstGeom>
          <a:noFill/>
        </p:spPr>
        <p:txBody>
          <a:bodyPr wrap="square">
            <a:spAutoFit/>
          </a:bodyPr>
          <a:lstStyle/>
          <a:p>
            <a:r>
              <a:rPr lang="de-DE" sz="800" dirty="0">
                <a:solidFill>
                  <a:schemeClr val="bg1"/>
                </a:solidFill>
              </a:rPr>
              <a:t>© Silvestri Matteo – unsplash.com</a:t>
            </a:r>
          </a:p>
        </p:txBody>
      </p:sp>
    </p:spTree>
    <p:extLst>
      <p:ext uri="{BB962C8B-B14F-4D97-AF65-F5344CB8AC3E}">
        <p14:creationId xmlns:p14="http://schemas.microsoft.com/office/powerpoint/2010/main" val="221435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6</a:t>
            </a:fld>
            <a:endParaRPr lang="de-DE" dirty="0"/>
          </a:p>
        </p:txBody>
      </p:sp>
      <p:sp>
        <p:nvSpPr>
          <p:cNvPr id="5" name="Textfeld 4">
            <a:extLst>
              <a:ext uri="{FF2B5EF4-FFF2-40B4-BE49-F238E27FC236}">
                <a16:creationId xmlns:a16="http://schemas.microsoft.com/office/drawing/2014/main" id="{E83B0380-EDB8-DD94-AB06-3CEF45B418AD}"/>
              </a:ext>
            </a:extLst>
          </p:cNvPr>
          <p:cNvSpPr txBox="1"/>
          <p:nvPr/>
        </p:nvSpPr>
        <p:spPr>
          <a:xfrm>
            <a:off x="911961" y="1275606"/>
            <a:ext cx="5604255" cy="1338828"/>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b="1" dirty="0"/>
          </a:p>
          <a:p>
            <a:endParaRPr lang="de-DE" dirty="0"/>
          </a:p>
        </p:txBody>
      </p:sp>
      <p:sp>
        <p:nvSpPr>
          <p:cNvPr id="8" name="Textfeld 7">
            <a:extLst>
              <a:ext uri="{FF2B5EF4-FFF2-40B4-BE49-F238E27FC236}">
                <a16:creationId xmlns:a16="http://schemas.microsoft.com/office/drawing/2014/main" id="{B826AC52-A89A-8190-0ACC-5EEC9709BC6C}"/>
              </a:ext>
            </a:extLst>
          </p:cNvPr>
          <p:cNvSpPr txBox="1"/>
          <p:nvPr/>
        </p:nvSpPr>
        <p:spPr>
          <a:xfrm>
            <a:off x="4849154" y="935628"/>
            <a:ext cx="4044022" cy="4455066"/>
          </a:xfrm>
          <a:prstGeom prst="rect">
            <a:avLst/>
          </a:prstGeom>
          <a:noFill/>
        </p:spPr>
        <p:txBody>
          <a:bodyPr wrap="square" rtlCol="0">
            <a:spAutoFit/>
          </a:bodyPr>
          <a:lstStyle/>
          <a:p>
            <a:r>
              <a:rPr lang="de-DE" dirty="0">
                <a:latin typeface="+mj-lt"/>
              </a:rPr>
              <a:t>Xy (Name Kommune) hat in den vergangenen Jahren bereits vieles zum Klimaschutz umgesetzt.</a:t>
            </a:r>
          </a:p>
          <a:p>
            <a:endParaRPr lang="de-DE" dirty="0">
              <a:latin typeface="+mj-lt"/>
            </a:endParaRPr>
          </a:p>
          <a:p>
            <a:r>
              <a:rPr lang="de-DE" dirty="0">
                <a:latin typeface="+mj-lt"/>
              </a:rPr>
              <a:t>Beispielhaft seien hier genannt: </a:t>
            </a:r>
          </a:p>
          <a:p>
            <a:r>
              <a:rPr lang="de-DE" dirty="0">
                <a:latin typeface="+mj-lt"/>
              </a:rPr>
              <a:t>Xx</a:t>
            </a:r>
          </a:p>
          <a:p>
            <a:r>
              <a:rPr lang="de-DE" dirty="0">
                <a:latin typeface="+mj-lt"/>
              </a:rPr>
              <a:t>Xx</a:t>
            </a:r>
          </a:p>
          <a:p>
            <a:r>
              <a:rPr lang="de-DE" dirty="0">
                <a:latin typeface="+mj-lt"/>
              </a:rPr>
              <a:t>Xx  </a:t>
            </a:r>
          </a:p>
          <a:p>
            <a:endParaRPr lang="de-DE" dirty="0">
              <a:latin typeface="+mj-lt"/>
            </a:endParaRPr>
          </a:p>
          <a:p>
            <a:r>
              <a:rPr lang="de-DE" dirty="0">
                <a:latin typeface="+mj-lt"/>
              </a:rPr>
              <a:t>Mit dem Klimafonds erweitern wir unser bisheriges Engagement. Der Klimafonds initiiert und finanziert durch gesellschaftliche Kooperation zusätzliche Klimaschutzprojekte, die es sonst nicht geben würde. </a:t>
            </a:r>
          </a:p>
          <a:p>
            <a:endParaRPr lang="de-DE" dirty="0">
              <a:latin typeface="+mj-lt"/>
            </a:endParaRPr>
          </a:p>
          <a:p>
            <a:r>
              <a:rPr lang="de-DE" dirty="0">
                <a:latin typeface="+mj-lt"/>
              </a:rPr>
              <a:t>Wir sind der festen Überzeugung: Klimaschutz geht uns alle an. Gemeinsam heben wir den Klimaschutz auf eine neue Ebene – dafür steht der Klimafonds.   </a:t>
            </a:r>
          </a:p>
          <a:p>
            <a:endParaRPr lang="de-DE" dirty="0"/>
          </a:p>
          <a:p>
            <a:pPr marL="285750" indent="-285750">
              <a:buFont typeface="Wingdings" panose="05000000000000000000" pitchFamily="2" charset="2"/>
              <a:buChar char="ü"/>
            </a:pPr>
            <a:endParaRPr lang="de-DE" dirty="0"/>
          </a:p>
          <a:p>
            <a:pPr marL="285750" indent="-285750">
              <a:buFontTx/>
              <a:buChar char="-"/>
            </a:pPr>
            <a:endParaRPr lang="de-DE" dirty="0"/>
          </a:p>
          <a:p>
            <a:pPr marL="285750" indent="-285750">
              <a:buFontTx/>
              <a:buChar char="-"/>
            </a:pPr>
            <a:endParaRPr lang="de-DE" dirty="0"/>
          </a:p>
        </p:txBody>
      </p:sp>
      <p:pic>
        <p:nvPicPr>
          <p:cNvPr id="10" name="Grafik 9" descr="Ein Bild, das Gras, draußen, Pflanze, orange enthält.&#10;&#10;Automatisch generierte Beschreibung">
            <a:extLst>
              <a:ext uri="{FF2B5EF4-FFF2-40B4-BE49-F238E27FC236}">
                <a16:creationId xmlns:a16="http://schemas.microsoft.com/office/drawing/2014/main" id="{C70064E5-79BC-9E6D-FD64-ED47ABCE42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
            <a:ext cx="4561758" cy="5143500"/>
          </a:xfrm>
          <a:prstGeom prst="rect">
            <a:avLst/>
          </a:prstGeom>
        </p:spPr>
      </p:pic>
      <p:sp>
        <p:nvSpPr>
          <p:cNvPr id="2" name="Textfeld 1">
            <a:extLst>
              <a:ext uri="{FF2B5EF4-FFF2-40B4-BE49-F238E27FC236}">
                <a16:creationId xmlns:a16="http://schemas.microsoft.com/office/drawing/2014/main" id="{07B5B085-4F5C-80B1-BFCE-B9489A8C49F4}"/>
              </a:ext>
            </a:extLst>
          </p:cNvPr>
          <p:cNvSpPr txBox="1"/>
          <p:nvPr/>
        </p:nvSpPr>
        <p:spPr>
          <a:xfrm rot="16200000">
            <a:off x="2092010" y="2661796"/>
            <a:ext cx="4572000" cy="215444"/>
          </a:xfrm>
          <a:prstGeom prst="rect">
            <a:avLst/>
          </a:prstGeom>
          <a:noFill/>
        </p:spPr>
        <p:txBody>
          <a:bodyPr wrap="square">
            <a:spAutoFit/>
          </a:bodyPr>
          <a:lstStyle/>
          <a:p>
            <a:r>
              <a:rPr lang="de-DE" sz="800" dirty="0"/>
              <a:t>© Henry Be – unsplash.com</a:t>
            </a:r>
          </a:p>
        </p:txBody>
      </p:sp>
    </p:spTree>
    <p:extLst>
      <p:ext uri="{BB962C8B-B14F-4D97-AF65-F5344CB8AC3E}">
        <p14:creationId xmlns:p14="http://schemas.microsoft.com/office/powerpoint/2010/main" val="354933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7</a:t>
            </a:fld>
            <a:endParaRPr lang="de-DE" dirty="0"/>
          </a:p>
        </p:txBody>
      </p:sp>
      <p:sp>
        <p:nvSpPr>
          <p:cNvPr id="2" name="Titel 1">
            <a:extLst>
              <a:ext uri="{FF2B5EF4-FFF2-40B4-BE49-F238E27FC236}">
                <a16:creationId xmlns:a16="http://schemas.microsoft.com/office/drawing/2014/main" id="{255BE80D-A164-4DC2-ABE8-CC7DD84EEED7}"/>
              </a:ext>
            </a:extLst>
          </p:cNvPr>
          <p:cNvSpPr>
            <a:spLocks noGrp="1"/>
          </p:cNvSpPr>
          <p:nvPr>
            <p:ph type="title"/>
          </p:nvPr>
        </p:nvSpPr>
        <p:spPr>
          <a:xfrm>
            <a:off x="515095" y="941118"/>
            <a:ext cx="4056903" cy="1171672"/>
          </a:xfrm>
        </p:spPr>
        <p:txBody>
          <a:bodyPr/>
          <a:lstStyle/>
          <a:p>
            <a:r>
              <a:rPr lang="de-DE" dirty="0"/>
              <a:t>So profitieren sie vom Klimafonds – </a:t>
            </a:r>
            <a:br>
              <a:rPr lang="de-DE" dirty="0"/>
            </a:br>
            <a:r>
              <a:rPr lang="de-DE" dirty="0"/>
              <a:t>Sechs Vorteile</a:t>
            </a:r>
          </a:p>
        </p:txBody>
      </p:sp>
      <p:pic>
        <p:nvPicPr>
          <p:cNvPr id="6" name="Grafik 5" descr="Ein Bild, das Baum, draußen, Pflanze, Grün enthält.&#10;&#10;Automatisch generierte Beschreibung">
            <a:extLst>
              <a:ext uri="{FF2B5EF4-FFF2-40B4-BE49-F238E27FC236}">
                <a16:creationId xmlns:a16="http://schemas.microsoft.com/office/drawing/2014/main" id="{C8A15403-1921-FF09-12F0-250C4BD2E2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1999" y="0"/>
            <a:ext cx="4587223" cy="5143500"/>
          </a:xfrm>
          <a:prstGeom prst="rect">
            <a:avLst/>
          </a:prstGeom>
        </p:spPr>
      </p:pic>
      <p:sp>
        <p:nvSpPr>
          <p:cNvPr id="5" name="Textfeld 4">
            <a:extLst>
              <a:ext uri="{FF2B5EF4-FFF2-40B4-BE49-F238E27FC236}">
                <a16:creationId xmlns:a16="http://schemas.microsoft.com/office/drawing/2014/main" id="{2703F5E4-2141-77E6-9D6A-82422EDB32F8}"/>
              </a:ext>
            </a:extLst>
          </p:cNvPr>
          <p:cNvSpPr txBox="1"/>
          <p:nvPr/>
        </p:nvSpPr>
        <p:spPr>
          <a:xfrm rot="16200000">
            <a:off x="6704120" y="2749778"/>
            <a:ext cx="4572000" cy="215444"/>
          </a:xfrm>
          <a:prstGeom prst="rect">
            <a:avLst/>
          </a:prstGeom>
          <a:noFill/>
        </p:spPr>
        <p:txBody>
          <a:bodyPr wrap="square">
            <a:spAutoFit/>
          </a:bodyPr>
          <a:lstStyle/>
          <a:p>
            <a:r>
              <a:rPr lang="de-DE" sz="800" dirty="0">
                <a:solidFill>
                  <a:schemeClr val="bg1"/>
                </a:solidFill>
              </a:rPr>
              <a:t>© Spencer Watson – unsplash.com</a:t>
            </a:r>
          </a:p>
        </p:txBody>
      </p:sp>
    </p:spTree>
    <p:extLst>
      <p:ext uri="{BB962C8B-B14F-4D97-AF65-F5344CB8AC3E}">
        <p14:creationId xmlns:p14="http://schemas.microsoft.com/office/powerpoint/2010/main" val="3792821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8</a:t>
            </a:fld>
            <a:endParaRPr lang="de-DE" dirty="0"/>
          </a:p>
        </p:txBody>
      </p:sp>
      <p:sp>
        <p:nvSpPr>
          <p:cNvPr id="5" name="Textfeld 4">
            <a:extLst>
              <a:ext uri="{FF2B5EF4-FFF2-40B4-BE49-F238E27FC236}">
                <a16:creationId xmlns:a16="http://schemas.microsoft.com/office/drawing/2014/main" id="{E83B0380-EDB8-DD94-AB06-3CEF45B418AD}"/>
              </a:ext>
            </a:extLst>
          </p:cNvPr>
          <p:cNvSpPr txBox="1"/>
          <p:nvPr/>
        </p:nvSpPr>
        <p:spPr>
          <a:xfrm>
            <a:off x="911961" y="1275606"/>
            <a:ext cx="5604255" cy="1338828"/>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b="1" dirty="0"/>
          </a:p>
          <a:p>
            <a:endParaRPr lang="de-DE" dirty="0"/>
          </a:p>
        </p:txBody>
      </p:sp>
      <p:sp>
        <p:nvSpPr>
          <p:cNvPr id="8" name="Textfeld 7">
            <a:extLst>
              <a:ext uri="{FF2B5EF4-FFF2-40B4-BE49-F238E27FC236}">
                <a16:creationId xmlns:a16="http://schemas.microsoft.com/office/drawing/2014/main" id="{B826AC52-A89A-8190-0ACC-5EEC9709BC6C}"/>
              </a:ext>
            </a:extLst>
          </p:cNvPr>
          <p:cNvSpPr txBox="1"/>
          <p:nvPr/>
        </p:nvSpPr>
        <p:spPr>
          <a:xfrm>
            <a:off x="4788024" y="267494"/>
            <a:ext cx="4120718" cy="5078313"/>
          </a:xfrm>
          <a:prstGeom prst="rect">
            <a:avLst/>
          </a:prstGeom>
          <a:noFill/>
        </p:spPr>
        <p:txBody>
          <a:bodyPr wrap="square" rtlCol="0">
            <a:spAutoFit/>
          </a:bodyPr>
          <a:lstStyle/>
          <a:p>
            <a:r>
              <a:rPr lang="de-DE" b="1" dirty="0">
                <a:latin typeface="+mj-lt"/>
              </a:rPr>
              <a:t>So profitieren Sie, wenn Sie den Klimafonds unterstützen</a:t>
            </a:r>
          </a:p>
          <a:p>
            <a:pPr marL="285750" indent="-285750">
              <a:buFont typeface="Wingdings" panose="05000000000000000000" pitchFamily="2" charset="2"/>
              <a:buChar char="ü"/>
            </a:pPr>
            <a:endParaRPr lang="de-DE" b="1" dirty="0">
              <a:latin typeface="+mj-lt"/>
            </a:endParaRPr>
          </a:p>
          <a:p>
            <a:pPr marL="342900" indent="-342900">
              <a:buAutoNum type="arabicPeriod"/>
            </a:pPr>
            <a:r>
              <a:rPr lang="de-DE" dirty="0">
                <a:latin typeface="+mj-lt"/>
              </a:rPr>
              <a:t>Sie positionieren sich glaubwürdig als Unternehmen, das konkreten Klimaschutz vor Ort fördert </a:t>
            </a:r>
          </a:p>
          <a:p>
            <a:pPr marL="342900" indent="-342900">
              <a:buFontTx/>
              <a:buAutoNum type="arabicPeriod"/>
            </a:pPr>
            <a:r>
              <a:rPr lang="de-DE" dirty="0">
                <a:latin typeface="+mj-lt"/>
              </a:rPr>
              <a:t>Sie werden Teil eines engagierten lokalen Netzwerks aus Bürger*innen, Umweltorganisationen, Unternehmen, Vereinen und der Verwaltung</a:t>
            </a:r>
          </a:p>
          <a:p>
            <a:pPr marL="342900" indent="-342900">
              <a:buFontTx/>
              <a:buAutoNum type="arabicPeriod"/>
            </a:pPr>
            <a:r>
              <a:rPr lang="de-DE" dirty="0">
                <a:latin typeface="+mj-lt"/>
              </a:rPr>
              <a:t>Sie tragen zu lokalen Projekten bei, die ihre Mitarbeitenden und weiteren Stakeholder vor Ort „erleben“ können </a:t>
            </a:r>
          </a:p>
          <a:p>
            <a:pPr marL="342900" indent="-342900">
              <a:buAutoNum type="arabicPeriod"/>
            </a:pPr>
            <a:r>
              <a:rPr lang="de-DE" dirty="0">
                <a:latin typeface="+mj-lt"/>
              </a:rPr>
              <a:t>Sie können das Engagement für den Klimafonds für Ihre eigene interne und externe Kommunikation nutzen und unser Logo dafür verwenden</a:t>
            </a:r>
          </a:p>
          <a:p>
            <a:pPr marL="342900" indent="-342900">
              <a:buAutoNum type="arabicPeriod"/>
            </a:pPr>
            <a:r>
              <a:rPr lang="de-DE" dirty="0">
                <a:latin typeface="+mj-lt"/>
              </a:rPr>
              <a:t>Wir nehmen Sie in unsere Kommunikation zum Klimafonds via Internet und Social Media auf</a:t>
            </a:r>
          </a:p>
          <a:p>
            <a:pPr marL="342900" indent="-342900">
              <a:buAutoNum type="arabicPeriod"/>
            </a:pPr>
            <a:r>
              <a:rPr lang="de-DE" dirty="0">
                <a:latin typeface="+mj-lt"/>
              </a:rPr>
              <a:t>Ihre Spende können Sie steuerlich geltend machen. </a:t>
            </a:r>
          </a:p>
          <a:p>
            <a:endParaRPr lang="de-DE" dirty="0"/>
          </a:p>
          <a:p>
            <a:endParaRPr lang="de-DE" dirty="0"/>
          </a:p>
          <a:p>
            <a:endParaRPr lang="de-DE" dirty="0"/>
          </a:p>
        </p:txBody>
      </p:sp>
      <p:pic>
        <p:nvPicPr>
          <p:cNvPr id="6" name="Grafik 5" descr="Ein Bild, das Pflanze, Blatt, Grün, Nah enthält.&#10;&#10;Automatisch generierte Beschreibung">
            <a:extLst>
              <a:ext uri="{FF2B5EF4-FFF2-40B4-BE49-F238E27FC236}">
                <a16:creationId xmlns:a16="http://schemas.microsoft.com/office/drawing/2014/main" id="{EB3E1C1E-B6E6-1657-AA17-7ABF18C44C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52"/>
            <a:ext cx="4572000" cy="5143396"/>
          </a:xfrm>
          <a:prstGeom prst="rect">
            <a:avLst/>
          </a:prstGeom>
        </p:spPr>
      </p:pic>
      <p:sp>
        <p:nvSpPr>
          <p:cNvPr id="2" name="Textfeld 1">
            <a:extLst>
              <a:ext uri="{FF2B5EF4-FFF2-40B4-BE49-F238E27FC236}">
                <a16:creationId xmlns:a16="http://schemas.microsoft.com/office/drawing/2014/main" id="{83B62A06-DF10-987F-8138-73BB36FD6E3D}"/>
              </a:ext>
            </a:extLst>
          </p:cNvPr>
          <p:cNvSpPr txBox="1"/>
          <p:nvPr/>
        </p:nvSpPr>
        <p:spPr>
          <a:xfrm rot="16200000">
            <a:off x="2092010" y="2638713"/>
            <a:ext cx="4572000" cy="261610"/>
          </a:xfrm>
          <a:prstGeom prst="rect">
            <a:avLst/>
          </a:prstGeom>
          <a:noFill/>
        </p:spPr>
        <p:txBody>
          <a:bodyPr wrap="square">
            <a:spAutoFit/>
          </a:bodyPr>
          <a:lstStyle/>
          <a:p>
            <a:r>
              <a:rPr lang="de-DE" sz="1100" dirty="0">
                <a:solidFill>
                  <a:schemeClr val="bg1"/>
                </a:solidFill>
              </a:rPr>
              <a:t>© Joey Kyber – unsplash.com</a:t>
            </a:r>
          </a:p>
        </p:txBody>
      </p:sp>
    </p:spTree>
    <p:extLst>
      <p:ext uri="{BB962C8B-B14F-4D97-AF65-F5344CB8AC3E}">
        <p14:creationId xmlns:p14="http://schemas.microsoft.com/office/powerpoint/2010/main" val="3565727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delphi Standard 1 - One Headline ">
  <a:themeElements>
    <a:clrScheme name="adelphi 2022">
      <a:dk1>
        <a:srgbClr val="303030"/>
      </a:dk1>
      <a:lt1>
        <a:srgbClr val="FFFFFF"/>
      </a:lt1>
      <a:dk2>
        <a:srgbClr val="636363"/>
      </a:dk2>
      <a:lt2>
        <a:srgbClr val="F2F2F2"/>
      </a:lt2>
      <a:accent1>
        <a:srgbClr val="3E6685"/>
      </a:accent1>
      <a:accent2>
        <a:srgbClr val="467599"/>
      </a:accent2>
      <a:accent3>
        <a:srgbClr val="DAE3EB"/>
      </a:accent3>
      <a:accent4>
        <a:srgbClr val="E81A33"/>
      </a:accent4>
      <a:accent5>
        <a:srgbClr val="9B0014"/>
      </a:accent5>
      <a:accent6>
        <a:srgbClr val="6F0210"/>
      </a:accent6>
      <a:hlink>
        <a:srgbClr val="0070C0"/>
      </a:hlink>
      <a:folHlink>
        <a:srgbClr val="979797"/>
      </a:folHlink>
    </a:clrScheme>
    <a:fontScheme name="adelphi_07_2024">
      <a:majorFont>
        <a:latin typeface="Cambria"/>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lumMod val="90000"/>
            <a:alpha val="61000"/>
          </a:schemeClr>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delphi Präsentationsvorlage_2024.potx" id="{A5C3108E-4631-46F3-9237-AF891F4DC5C6}" vid="{11343455-6B4F-4315-B80E-01BF5124EF3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adelphi Präsentationsvorlage_2024 - AR</Template>
  <TotalTime>0</TotalTime>
  <Words>1397</Words>
  <Application>Microsoft Office PowerPoint</Application>
  <PresentationFormat>Bildschirmpräsentation (16:9)</PresentationFormat>
  <Paragraphs>203</Paragraphs>
  <Slides>18</Slides>
  <Notes>14</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18</vt:i4>
      </vt:variant>
    </vt:vector>
  </HeadingPairs>
  <TitlesOfParts>
    <vt:vector size="27" baseType="lpstr">
      <vt:lpstr>Arial</vt:lpstr>
      <vt:lpstr>Arial Black</vt:lpstr>
      <vt:lpstr>Calibri</vt:lpstr>
      <vt:lpstr>Cambria</vt:lpstr>
      <vt:lpstr>Merriweather Sans Light</vt:lpstr>
      <vt:lpstr>Segoe UI</vt:lpstr>
      <vt:lpstr>Symbol</vt:lpstr>
      <vt:lpstr>Wingdings</vt:lpstr>
      <vt:lpstr>adelphi Standard 1 - One Headline </vt:lpstr>
      <vt:lpstr>Slidedeck Unternehmen </vt:lpstr>
      <vt:lpstr>Anleitung zu diesem Slidedeck</vt:lpstr>
      <vt:lpstr>Gestatten: Der Klimafonds</vt:lpstr>
      <vt:lpstr>Was ist der Klimafonds genau? </vt:lpstr>
      <vt:lpstr>Der Klimafonds ist… </vt:lpstr>
      <vt:lpstr>Warum brauchen wir einen Klimafonds in xy?</vt:lpstr>
      <vt:lpstr>PowerPoint-Präsentation</vt:lpstr>
      <vt:lpstr>So profitieren sie vom Klimafonds –  Sechs Vorteile</vt:lpstr>
      <vt:lpstr>PowerPoint-Präsentation</vt:lpstr>
      <vt:lpstr>Wer ist am Klimafonds beteiligt? </vt:lpstr>
      <vt:lpstr>Alle Menschen und Organisationen in unserer Kommune können zum Klimafonds beitragen! </vt:lpstr>
      <vt:lpstr>Alle Menschen und Organisationen in unserer Kommune können zum Klimafonds beitragen! </vt:lpstr>
      <vt:lpstr>Wie funktioniert die Projektauswahl? </vt:lpstr>
      <vt:lpstr>Und so werden unsere lokalen Klimaschutzprojekte ausgewählt: </vt:lpstr>
      <vt:lpstr>Wie sehen die nächsten Schritte aus? </vt:lpstr>
      <vt:lpstr>PowerPoint-Präsentation</vt:lpstr>
      <vt:lpstr>Annex: Sichtbarkeit für ihr Unternehmen</vt:lpstr>
      <vt:lpstr>Sie wollen sich beim Klimafonds engagieren? </vt:lpstr>
    </vt:vector>
  </TitlesOfParts>
  <Company>adelphi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Lisa Keusen - adelphi</dc:creator>
  <cp:lastModifiedBy>Lisa Keusen - adelphi</cp:lastModifiedBy>
  <cp:revision>4</cp:revision>
  <dcterms:created xsi:type="dcterms:W3CDTF">2025-01-10T13:27:57Z</dcterms:created>
  <dcterms:modified xsi:type="dcterms:W3CDTF">2025-01-10T14:00:59Z</dcterms:modified>
</cp:coreProperties>
</file>